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5" r:id="rId3"/>
    <p:sldId id="286" r:id="rId4"/>
    <p:sldId id="279" r:id="rId5"/>
    <p:sldId id="257" r:id="rId6"/>
    <p:sldId id="261" r:id="rId7"/>
    <p:sldId id="259" r:id="rId8"/>
    <p:sldId id="260" r:id="rId9"/>
    <p:sldId id="262" r:id="rId10"/>
    <p:sldId id="287" r:id="rId11"/>
    <p:sldId id="288" r:id="rId12"/>
    <p:sldId id="276" r:id="rId13"/>
    <p:sldId id="272" r:id="rId14"/>
    <p:sldId id="263" r:id="rId15"/>
    <p:sldId id="264" r:id="rId16"/>
    <p:sldId id="268" r:id="rId17"/>
    <p:sldId id="265" r:id="rId18"/>
    <p:sldId id="289" r:id="rId19"/>
    <p:sldId id="266" r:id="rId20"/>
    <p:sldId id="281" r:id="rId21"/>
    <p:sldId id="269" r:id="rId22"/>
    <p:sldId id="280" r:id="rId23"/>
    <p:sldId id="267" r:id="rId24"/>
    <p:sldId id="282" r:id="rId25"/>
    <p:sldId id="270" r:id="rId26"/>
    <p:sldId id="283" r:id="rId27"/>
    <p:sldId id="271" r:id="rId28"/>
    <p:sldId id="284" r:id="rId29"/>
    <p:sldId id="285" r:id="rId30"/>
    <p:sldId id="273" r:id="rId31"/>
    <p:sldId id="274" r:id="rId32"/>
    <p:sldId id="258" r:id="rId33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D5677-C2A6-4C14-BBDA-A3CCC629FC25}" type="doc">
      <dgm:prSet loTypeId="urn:microsoft.com/office/officeart/2005/8/layout/venn1" loCatId="relationship" qsTypeId="urn:microsoft.com/office/officeart/2005/8/quickstyle/simple2" qsCatId="simple" csTypeId="urn:microsoft.com/office/officeart/2005/8/colors/colorful3" csCatId="colorful" phldr="1"/>
      <dgm:spPr/>
    </dgm:pt>
    <dgm:pt modelId="{3258B19F-FB13-418E-B435-CD5CDA1266A5}">
      <dgm:prSet phldrT="[Text]"/>
      <dgm:spPr/>
      <dgm:t>
        <a:bodyPr/>
        <a:lstStyle/>
        <a:p>
          <a:r>
            <a:rPr lang="en-US" dirty="0" smtClean="0"/>
            <a:t>Place</a:t>
          </a:r>
          <a:endParaRPr lang="lt-LT" dirty="0"/>
        </a:p>
      </dgm:t>
    </dgm:pt>
    <dgm:pt modelId="{4A6F6EE8-D94E-4A08-A6BD-4A15732AAA1E}" type="parTrans" cxnId="{37A1B90C-4EC9-47D4-8BD9-D4E7DAFEE547}">
      <dgm:prSet/>
      <dgm:spPr/>
      <dgm:t>
        <a:bodyPr/>
        <a:lstStyle/>
        <a:p>
          <a:endParaRPr lang="lt-LT"/>
        </a:p>
      </dgm:t>
    </dgm:pt>
    <dgm:pt modelId="{A3636EA6-C466-4CE7-85BC-A752AEB2AFC3}" type="sibTrans" cxnId="{37A1B90C-4EC9-47D4-8BD9-D4E7DAFEE547}">
      <dgm:prSet/>
      <dgm:spPr/>
      <dgm:t>
        <a:bodyPr/>
        <a:lstStyle/>
        <a:p>
          <a:endParaRPr lang="lt-LT"/>
        </a:p>
      </dgm:t>
    </dgm:pt>
    <dgm:pt modelId="{5B72FAD1-7788-4624-9BDA-2907F2D6DE8F}">
      <dgm:prSet phldrT="[Text]"/>
      <dgm:spPr/>
      <dgm:t>
        <a:bodyPr/>
        <a:lstStyle/>
        <a:p>
          <a:r>
            <a:rPr lang="en-US" dirty="0" smtClean="0"/>
            <a:t>Man</a:t>
          </a:r>
          <a:endParaRPr lang="lt-LT" dirty="0"/>
        </a:p>
      </dgm:t>
    </dgm:pt>
    <dgm:pt modelId="{D6CB9EF9-D04E-40FC-A703-52AD78C69DF8}" type="parTrans" cxnId="{CA55E054-4C3E-4E11-8D7A-D61A1C2A01AA}">
      <dgm:prSet/>
      <dgm:spPr/>
      <dgm:t>
        <a:bodyPr/>
        <a:lstStyle/>
        <a:p>
          <a:endParaRPr lang="lt-LT"/>
        </a:p>
      </dgm:t>
    </dgm:pt>
    <dgm:pt modelId="{67D12E30-13D3-421D-9660-B3161B8C0A44}" type="sibTrans" cxnId="{CA55E054-4C3E-4E11-8D7A-D61A1C2A01AA}">
      <dgm:prSet/>
      <dgm:spPr/>
      <dgm:t>
        <a:bodyPr/>
        <a:lstStyle/>
        <a:p>
          <a:endParaRPr lang="lt-LT"/>
        </a:p>
      </dgm:t>
    </dgm:pt>
    <dgm:pt modelId="{86625793-9856-4390-AB15-AA76CCBBF2C7}">
      <dgm:prSet phldrT="[Text]"/>
      <dgm:spPr/>
      <dgm:t>
        <a:bodyPr/>
        <a:lstStyle/>
        <a:p>
          <a:r>
            <a:rPr lang="en-US" dirty="0" smtClean="0"/>
            <a:t>Energy &amp; </a:t>
          </a:r>
          <a:r>
            <a:rPr lang="en-US" noProof="0" dirty="0" err="1" smtClean="0"/>
            <a:t>materia</a:t>
          </a:r>
          <a:r>
            <a:rPr lang="en-US" dirty="0" smtClean="0"/>
            <a:t> </a:t>
          </a:r>
          <a:endParaRPr lang="lt-LT" dirty="0"/>
        </a:p>
      </dgm:t>
    </dgm:pt>
    <dgm:pt modelId="{B4C193CE-42C8-49C0-BD2D-D199C33AA4B9}" type="parTrans" cxnId="{20B29F60-F32A-4B76-A3FB-DB09D84DF8C3}">
      <dgm:prSet/>
      <dgm:spPr/>
      <dgm:t>
        <a:bodyPr/>
        <a:lstStyle/>
        <a:p>
          <a:endParaRPr lang="lt-LT"/>
        </a:p>
      </dgm:t>
    </dgm:pt>
    <dgm:pt modelId="{FCF29B77-F5B2-4B9C-9BA6-6DE89653CA52}" type="sibTrans" cxnId="{20B29F60-F32A-4B76-A3FB-DB09D84DF8C3}">
      <dgm:prSet/>
      <dgm:spPr/>
      <dgm:t>
        <a:bodyPr/>
        <a:lstStyle/>
        <a:p>
          <a:endParaRPr lang="lt-LT"/>
        </a:p>
      </dgm:t>
    </dgm:pt>
    <dgm:pt modelId="{172BD364-344D-4D4A-8FA4-56428FE251D7}" type="pres">
      <dgm:prSet presAssocID="{D52D5677-C2A6-4C14-BBDA-A3CCC629FC25}" presName="compositeShape" presStyleCnt="0">
        <dgm:presLayoutVars>
          <dgm:chMax val="7"/>
          <dgm:dir/>
          <dgm:resizeHandles val="exact"/>
        </dgm:presLayoutVars>
      </dgm:prSet>
      <dgm:spPr/>
    </dgm:pt>
    <dgm:pt modelId="{14FC6AE3-CE3F-4EA5-9BB1-367768E82288}" type="pres">
      <dgm:prSet presAssocID="{3258B19F-FB13-418E-B435-CD5CDA1266A5}" presName="circ1" presStyleLbl="vennNode1" presStyleIdx="0" presStyleCnt="3"/>
      <dgm:spPr/>
      <dgm:t>
        <a:bodyPr/>
        <a:lstStyle/>
        <a:p>
          <a:endParaRPr lang="lt-LT"/>
        </a:p>
      </dgm:t>
    </dgm:pt>
    <dgm:pt modelId="{C4DE92DE-FC63-4AF0-92BA-5D95E3B7814A}" type="pres">
      <dgm:prSet presAssocID="{3258B19F-FB13-418E-B435-CD5CDA1266A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62A4B7F-C486-4C91-A80C-0AD50BD8DA45}" type="pres">
      <dgm:prSet presAssocID="{5B72FAD1-7788-4624-9BDA-2907F2D6DE8F}" presName="circ2" presStyleLbl="vennNode1" presStyleIdx="1" presStyleCnt="3" custScaleX="100928"/>
      <dgm:spPr/>
      <dgm:t>
        <a:bodyPr/>
        <a:lstStyle/>
        <a:p>
          <a:endParaRPr lang="lt-LT"/>
        </a:p>
      </dgm:t>
    </dgm:pt>
    <dgm:pt modelId="{17B6A3BB-283E-49A1-9518-71863A094700}" type="pres">
      <dgm:prSet presAssocID="{5B72FAD1-7788-4624-9BDA-2907F2D6DE8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8C77289-9654-4739-8173-64ACE0202C5C}" type="pres">
      <dgm:prSet presAssocID="{86625793-9856-4390-AB15-AA76CCBBF2C7}" presName="circ3" presStyleLbl="vennNode1" presStyleIdx="2" presStyleCnt="3" custScaleX="102237"/>
      <dgm:spPr/>
      <dgm:t>
        <a:bodyPr/>
        <a:lstStyle/>
        <a:p>
          <a:endParaRPr lang="lt-LT"/>
        </a:p>
      </dgm:t>
    </dgm:pt>
    <dgm:pt modelId="{FEB70BAE-949D-4407-9546-ED69357C9043}" type="pres">
      <dgm:prSet presAssocID="{86625793-9856-4390-AB15-AA76CCBBF2C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3FC18181-EA55-411D-B072-094E39FB54B8}" type="presOf" srcId="{D52D5677-C2A6-4C14-BBDA-A3CCC629FC25}" destId="{172BD364-344D-4D4A-8FA4-56428FE251D7}" srcOrd="0" destOrd="0" presId="urn:microsoft.com/office/officeart/2005/8/layout/venn1"/>
    <dgm:cxn modelId="{05D46250-166F-4F88-B449-97C01B778385}" type="presOf" srcId="{86625793-9856-4390-AB15-AA76CCBBF2C7}" destId="{78C77289-9654-4739-8173-64ACE0202C5C}" srcOrd="0" destOrd="0" presId="urn:microsoft.com/office/officeart/2005/8/layout/venn1"/>
    <dgm:cxn modelId="{37A1B90C-4EC9-47D4-8BD9-D4E7DAFEE547}" srcId="{D52D5677-C2A6-4C14-BBDA-A3CCC629FC25}" destId="{3258B19F-FB13-418E-B435-CD5CDA1266A5}" srcOrd="0" destOrd="0" parTransId="{4A6F6EE8-D94E-4A08-A6BD-4A15732AAA1E}" sibTransId="{A3636EA6-C466-4CE7-85BC-A752AEB2AFC3}"/>
    <dgm:cxn modelId="{EBB4FD87-5C75-4EB7-A0A6-8A22E245FC9A}" type="presOf" srcId="{3258B19F-FB13-418E-B435-CD5CDA1266A5}" destId="{14FC6AE3-CE3F-4EA5-9BB1-367768E82288}" srcOrd="0" destOrd="0" presId="urn:microsoft.com/office/officeart/2005/8/layout/venn1"/>
    <dgm:cxn modelId="{66A29B3D-9E4A-41E2-8E95-20770D9364EF}" type="presOf" srcId="{86625793-9856-4390-AB15-AA76CCBBF2C7}" destId="{FEB70BAE-949D-4407-9546-ED69357C9043}" srcOrd="1" destOrd="0" presId="urn:microsoft.com/office/officeart/2005/8/layout/venn1"/>
    <dgm:cxn modelId="{20B29F60-F32A-4B76-A3FB-DB09D84DF8C3}" srcId="{D52D5677-C2A6-4C14-BBDA-A3CCC629FC25}" destId="{86625793-9856-4390-AB15-AA76CCBBF2C7}" srcOrd="2" destOrd="0" parTransId="{B4C193CE-42C8-49C0-BD2D-D199C33AA4B9}" sibTransId="{FCF29B77-F5B2-4B9C-9BA6-6DE89653CA52}"/>
    <dgm:cxn modelId="{8B0FE905-268D-47B4-A396-0FD92375BED3}" type="presOf" srcId="{3258B19F-FB13-418E-B435-CD5CDA1266A5}" destId="{C4DE92DE-FC63-4AF0-92BA-5D95E3B7814A}" srcOrd="1" destOrd="0" presId="urn:microsoft.com/office/officeart/2005/8/layout/venn1"/>
    <dgm:cxn modelId="{CA55E054-4C3E-4E11-8D7A-D61A1C2A01AA}" srcId="{D52D5677-C2A6-4C14-BBDA-A3CCC629FC25}" destId="{5B72FAD1-7788-4624-9BDA-2907F2D6DE8F}" srcOrd="1" destOrd="0" parTransId="{D6CB9EF9-D04E-40FC-A703-52AD78C69DF8}" sibTransId="{67D12E30-13D3-421D-9660-B3161B8C0A44}"/>
    <dgm:cxn modelId="{3AB891B6-B6B7-47FF-BE3A-4E97405ED720}" type="presOf" srcId="{5B72FAD1-7788-4624-9BDA-2907F2D6DE8F}" destId="{17B6A3BB-283E-49A1-9518-71863A094700}" srcOrd="1" destOrd="0" presId="urn:microsoft.com/office/officeart/2005/8/layout/venn1"/>
    <dgm:cxn modelId="{8D4969C7-F645-4875-ABE5-F83FA0FB215D}" type="presOf" srcId="{5B72FAD1-7788-4624-9BDA-2907F2D6DE8F}" destId="{E62A4B7F-C486-4C91-A80C-0AD50BD8DA45}" srcOrd="0" destOrd="0" presId="urn:microsoft.com/office/officeart/2005/8/layout/venn1"/>
    <dgm:cxn modelId="{C8BE19F1-1944-4EFB-B942-6D3D39C8D429}" type="presParOf" srcId="{172BD364-344D-4D4A-8FA4-56428FE251D7}" destId="{14FC6AE3-CE3F-4EA5-9BB1-367768E82288}" srcOrd="0" destOrd="0" presId="urn:microsoft.com/office/officeart/2005/8/layout/venn1"/>
    <dgm:cxn modelId="{72BD64D4-F251-43EF-9650-1A1F2CECA731}" type="presParOf" srcId="{172BD364-344D-4D4A-8FA4-56428FE251D7}" destId="{C4DE92DE-FC63-4AF0-92BA-5D95E3B7814A}" srcOrd="1" destOrd="0" presId="urn:microsoft.com/office/officeart/2005/8/layout/venn1"/>
    <dgm:cxn modelId="{DF1A8043-C2AD-44D1-B4DF-8F0A98031086}" type="presParOf" srcId="{172BD364-344D-4D4A-8FA4-56428FE251D7}" destId="{E62A4B7F-C486-4C91-A80C-0AD50BD8DA45}" srcOrd="2" destOrd="0" presId="urn:microsoft.com/office/officeart/2005/8/layout/venn1"/>
    <dgm:cxn modelId="{DE2C3463-7229-4302-9E9A-159E5E04CB80}" type="presParOf" srcId="{172BD364-344D-4D4A-8FA4-56428FE251D7}" destId="{17B6A3BB-283E-49A1-9518-71863A094700}" srcOrd="3" destOrd="0" presId="urn:microsoft.com/office/officeart/2005/8/layout/venn1"/>
    <dgm:cxn modelId="{23F9628D-3DB5-4808-A891-EE494BA01F6F}" type="presParOf" srcId="{172BD364-344D-4D4A-8FA4-56428FE251D7}" destId="{78C77289-9654-4739-8173-64ACE0202C5C}" srcOrd="4" destOrd="0" presId="urn:microsoft.com/office/officeart/2005/8/layout/venn1"/>
    <dgm:cxn modelId="{6C6F50E9-E1FC-44DB-ABD3-7C3260A99AD5}" type="presParOf" srcId="{172BD364-344D-4D4A-8FA4-56428FE251D7}" destId="{FEB70BAE-949D-4407-9546-ED69357C904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4F420C-778E-4DDA-957C-C8E2A17D3334}" type="doc">
      <dgm:prSet loTypeId="urn:microsoft.com/office/officeart/2011/layout/ConvergingText" loCatId="officeonlin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lt-LT"/>
        </a:p>
      </dgm:t>
    </dgm:pt>
    <dgm:pt modelId="{C5739316-BF91-4889-A28D-5A2967AA4F64}" type="pres">
      <dgm:prSet presAssocID="{E34F420C-778E-4DDA-957C-C8E2A17D3334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A5C1EEDD-0173-4A22-B610-E2598400E168}" type="presOf" srcId="{E34F420C-778E-4DDA-957C-C8E2A17D3334}" destId="{C5739316-BF91-4889-A28D-5A2967AA4F64}" srcOrd="0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6EB6C1-F2E7-441E-A9E0-82F02CA6A3C9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61E283AD-0E34-4D37-BD85-9CA47FB9A3B7}">
      <dgm:prSet phldrT="[Text]"/>
      <dgm:spPr/>
      <dgm:t>
        <a:bodyPr/>
        <a:lstStyle/>
        <a:p>
          <a:r>
            <a:rPr lang="en-US" dirty="0" smtClean="0"/>
            <a:t>Place</a:t>
          </a:r>
          <a:endParaRPr lang="lt-LT" dirty="0"/>
        </a:p>
      </dgm:t>
    </dgm:pt>
    <dgm:pt modelId="{9C4D2952-0825-479C-AE42-9143C195BD7A}" type="parTrans" cxnId="{6FAE0C8F-EC52-4DD4-97A6-FB8945DA9ACB}">
      <dgm:prSet/>
      <dgm:spPr/>
      <dgm:t>
        <a:bodyPr/>
        <a:lstStyle/>
        <a:p>
          <a:endParaRPr lang="lt-LT"/>
        </a:p>
      </dgm:t>
    </dgm:pt>
    <dgm:pt modelId="{6A4A34F8-D484-468F-A5D9-B1B283073F08}" type="sibTrans" cxnId="{6FAE0C8F-EC52-4DD4-97A6-FB8945DA9ACB}">
      <dgm:prSet/>
      <dgm:spPr/>
      <dgm:t>
        <a:bodyPr/>
        <a:lstStyle/>
        <a:p>
          <a:endParaRPr lang="lt-LT"/>
        </a:p>
      </dgm:t>
    </dgm:pt>
    <dgm:pt modelId="{AD6A0B7F-181A-458C-978D-B970EDF44F00}">
      <dgm:prSet phldrT="[Text]"/>
      <dgm:spPr/>
      <dgm:t>
        <a:bodyPr/>
        <a:lstStyle/>
        <a:p>
          <a:r>
            <a:rPr lang="en-US" dirty="0" smtClean="0"/>
            <a:t>Energy &amp; </a:t>
          </a:r>
          <a:r>
            <a:rPr lang="en-US" dirty="0" err="1" smtClean="0"/>
            <a:t>Materia</a:t>
          </a:r>
          <a:endParaRPr lang="lt-LT" dirty="0"/>
        </a:p>
      </dgm:t>
    </dgm:pt>
    <dgm:pt modelId="{026C6E9A-1A91-44BD-844B-C620069F0987}" type="parTrans" cxnId="{9AA4E25C-653F-4F44-9BF4-23C7559AB00D}">
      <dgm:prSet/>
      <dgm:spPr/>
      <dgm:t>
        <a:bodyPr/>
        <a:lstStyle/>
        <a:p>
          <a:endParaRPr lang="lt-LT"/>
        </a:p>
      </dgm:t>
    </dgm:pt>
    <dgm:pt modelId="{6FBA5E20-7F8F-40BC-8497-00A392A01B22}" type="sibTrans" cxnId="{9AA4E25C-653F-4F44-9BF4-23C7559AB00D}">
      <dgm:prSet/>
      <dgm:spPr/>
      <dgm:t>
        <a:bodyPr/>
        <a:lstStyle/>
        <a:p>
          <a:endParaRPr lang="lt-LT"/>
        </a:p>
      </dgm:t>
    </dgm:pt>
    <dgm:pt modelId="{FF8C38B9-FEC6-4E45-9447-7E6EFCC0E8AC}">
      <dgm:prSet phldrT="[Text]"/>
      <dgm:spPr/>
      <dgm:t>
        <a:bodyPr/>
        <a:lstStyle/>
        <a:p>
          <a:r>
            <a:rPr lang="en-US" dirty="0" smtClean="0"/>
            <a:t>Sustainable economy</a:t>
          </a:r>
          <a:endParaRPr lang="lt-LT" dirty="0"/>
        </a:p>
      </dgm:t>
    </dgm:pt>
    <dgm:pt modelId="{174415CE-DC0A-44E5-BD6C-01B3700BCEF5}" type="parTrans" cxnId="{2DAA9846-7156-4461-A1A7-5A06813D58EC}">
      <dgm:prSet/>
      <dgm:spPr/>
      <dgm:t>
        <a:bodyPr/>
        <a:lstStyle/>
        <a:p>
          <a:endParaRPr lang="lt-LT"/>
        </a:p>
      </dgm:t>
    </dgm:pt>
    <dgm:pt modelId="{3EE62667-C443-44BB-8A32-84B544D28938}" type="sibTrans" cxnId="{2DAA9846-7156-4461-A1A7-5A06813D58EC}">
      <dgm:prSet/>
      <dgm:spPr/>
      <dgm:t>
        <a:bodyPr/>
        <a:lstStyle/>
        <a:p>
          <a:endParaRPr lang="lt-LT"/>
        </a:p>
      </dgm:t>
    </dgm:pt>
    <dgm:pt modelId="{9BA33BB1-CBC8-4286-9D31-1E52D3D993D1}">
      <dgm:prSet phldrT="[Text]"/>
      <dgm:spPr/>
      <dgm:t>
        <a:bodyPr/>
        <a:lstStyle/>
        <a:p>
          <a:r>
            <a:rPr lang="en-US" dirty="0" smtClean="0"/>
            <a:t>Man</a:t>
          </a:r>
          <a:endParaRPr lang="lt-LT" dirty="0"/>
        </a:p>
      </dgm:t>
    </dgm:pt>
    <dgm:pt modelId="{30CCB611-36A3-4E57-A5C8-61D44A007FE6}" type="parTrans" cxnId="{5EE74B06-3B9F-4DBF-9732-7464D458C30D}">
      <dgm:prSet/>
      <dgm:spPr/>
      <dgm:t>
        <a:bodyPr/>
        <a:lstStyle/>
        <a:p>
          <a:endParaRPr lang="lt-LT"/>
        </a:p>
      </dgm:t>
    </dgm:pt>
    <dgm:pt modelId="{77A651DD-65DA-45EA-AD4B-CC9EE134500B}" type="sibTrans" cxnId="{5EE74B06-3B9F-4DBF-9732-7464D458C30D}">
      <dgm:prSet/>
      <dgm:spPr/>
      <dgm:t>
        <a:bodyPr/>
        <a:lstStyle/>
        <a:p>
          <a:endParaRPr lang="lt-LT"/>
        </a:p>
      </dgm:t>
    </dgm:pt>
    <dgm:pt modelId="{C9C00A6F-B596-44EB-8026-459492DD6149}" type="pres">
      <dgm:prSet presAssocID="{C46EB6C1-F2E7-441E-A9E0-82F02CA6A3C9}" presName="Name0" presStyleCnt="0">
        <dgm:presLayoutVars>
          <dgm:dir/>
          <dgm:resizeHandles val="exact"/>
        </dgm:presLayoutVars>
      </dgm:prSet>
      <dgm:spPr/>
    </dgm:pt>
    <dgm:pt modelId="{CCD9737F-3785-42EB-A460-D911CCEBEEA1}" type="pres">
      <dgm:prSet presAssocID="{C46EB6C1-F2E7-441E-A9E0-82F02CA6A3C9}" presName="vNodes" presStyleCnt="0"/>
      <dgm:spPr/>
    </dgm:pt>
    <dgm:pt modelId="{84102E5D-997E-4607-9036-476F153B49C4}" type="pres">
      <dgm:prSet presAssocID="{61E283AD-0E34-4D37-BD85-9CA47FB9A3B7}" presName="node" presStyleLbl="node1" presStyleIdx="0" presStyleCnt="4">
        <dgm:presLayoutVars>
          <dgm:bulletEnabled val="1"/>
        </dgm:presLayoutVars>
      </dgm:prSet>
      <dgm:spPr/>
    </dgm:pt>
    <dgm:pt modelId="{16B7AEAB-4BAE-4A7C-A29D-366CF5CC95F2}" type="pres">
      <dgm:prSet presAssocID="{6A4A34F8-D484-468F-A5D9-B1B283073F08}" presName="spacerT" presStyleCnt="0"/>
      <dgm:spPr/>
    </dgm:pt>
    <dgm:pt modelId="{561D1240-543C-470D-AE36-2E102D64A4BE}" type="pres">
      <dgm:prSet presAssocID="{6A4A34F8-D484-468F-A5D9-B1B283073F08}" presName="sibTrans" presStyleLbl="sibTrans2D1" presStyleIdx="0" presStyleCnt="3"/>
      <dgm:spPr/>
    </dgm:pt>
    <dgm:pt modelId="{40E81E7D-748D-4DA3-AE97-EEF7544FDA1F}" type="pres">
      <dgm:prSet presAssocID="{6A4A34F8-D484-468F-A5D9-B1B283073F08}" presName="spacerB" presStyleCnt="0"/>
      <dgm:spPr/>
    </dgm:pt>
    <dgm:pt modelId="{9660CD59-FF00-4294-801B-2B6D25E1ABBD}" type="pres">
      <dgm:prSet presAssocID="{AD6A0B7F-181A-458C-978D-B970EDF44F0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0A95FED-9CB5-4036-98A6-77022BD65987}" type="pres">
      <dgm:prSet presAssocID="{6FBA5E20-7F8F-40BC-8497-00A392A01B22}" presName="spacerT" presStyleCnt="0"/>
      <dgm:spPr/>
    </dgm:pt>
    <dgm:pt modelId="{0A68B863-3A59-43A6-8D5E-9A8CEE40B8CA}" type="pres">
      <dgm:prSet presAssocID="{6FBA5E20-7F8F-40BC-8497-00A392A01B22}" presName="sibTrans" presStyleLbl="sibTrans2D1" presStyleIdx="1" presStyleCnt="3"/>
      <dgm:spPr/>
    </dgm:pt>
    <dgm:pt modelId="{49AEA89D-63A9-43B2-B9F8-E3162747E0CE}" type="pres">
      <dgm:prSet presAssocID="{6FBA5E20-7F8F-40BC-8497-00A392A01B22}" presName="spacerB" presStyleCnt="0"/>
      <dgm:spPr/>
    </dgm:pt>
    <dgm:pt modelId="{49FF95A7-C7CD-4562-AA72-0E619D99D0F9}" type="pres">
      <dgm:prSet presAssocID="{9BA33BB1-CBC8-4286-9D31-1E52D3D993D1}" presName="node" presStyleLbl="node1" presStyleIdx="2" presStyleCnt="4">
        <dgm:presLayoutVars>
          <dgm:bulletEnabled val="1"/>
        </dgm:presLayoutVars>
      </dgm:prSet>
      <dgm:spPr/>
    </dgm:pt>
    <dgm:pt modelId="{7F633723-134B-4DBA-BDB3-7C8469C000D1}" type="pres">
      <dgm:prSet presAssocID="{C46EB6C1-F2E7-441E-A9E0-82F02CA6A3C9}" presName="sibTransLast" presStyleLbl="sibTrans2D1" presStyleIdx="2" presStyleCnt="3"/>
      <dgm:spPr/>
    </dgm:pt>
    <dgm:pt modelId="{B3771144-7A78-4613-9115-E95FEE62BC17}" type="pres">
      <dgm:prSet presAssocID="{C46EB6C1-F2E7-441E-A9E0-82F02CA6A3C9}" presName="connectorText" presStyleLbl="sibTrans2D1" presStyleIdx="2" presStyleCnt="3"/>
      <dgm:spPr/>
    </dgm:pt>
    <dgm:pt modelId="{63A70F0F-9FA3-4FBD-B664-CC4F0E2D481D}" type="pres">
      <dgm:prSet presAssocID="{C46EB6C1-F2E7-441E-A9E0-82F02CA6A3C9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2DAA9846-7156-4461-A1A7-5A06813D58EC}" srcId="{C46EB6C1-F2E7-441E-A9E0-82F02CA6A3C9}" destId="{FF8C38B9-FEC6-4E45-9447-7E6EFCC0E8AC}" srcOrd="3" destOrd="0" parTransId="{174415CE-DC0A-44E5-BD6C-01B3700BCEF5}" sibTransId="{3EE62667-C443-44BB-8A32-84B544D28938}"/>
    <dgm:cxn modelId="{FE36C742-A075-4597-9D9C-D6ADF3BD5F58}" type="presOf" srcId="{6FBA5E20-7F8F-40BC-8497-00A392A01B22}" destId="{0A68B863-3A59-43A6-8D5E-9A8CEE40B8CA}" srcOrd="0" destOrd="0" presId="urn:microsoft.com/office/officeart/2005/8/layout/equation2"/>
    <dgm:cxn modelId="{28DFAF00-3B58-43AD-805A-38D3FA4D5FC6}" type="presOf" srcId="{9BA33BB1-CBC8-4286-9D31-1E52D3D993D1}" destId="{49FF95A7-C7CD-4562-AA72-0E619D99D0F9}" srcOrd="0" destOrd="0" presId="urn:microsoft.com/office/officeart/2005/8/layout/equation2"/>
    <dgm:cxn modelId="{588159CB-34A8-4101-99FD-DDF189232153}" type="presOf" srcId="{77A651DD-65DA-45EA-AD4B-CC9EE134500B}" destId="{7F633723-134B-4DBA-BDB3-7C8469C000D1}" srcOrd="0" destOrd="0" presId="urn:microsoft.com/office/officeart/2005/8/layout/equation2"/>
    <dgm:cxn modelId="{D76624BD-7CAA-457C-BB66-BAEB6C54BA82}" type="presOf" srcId="{77A651DD-65DA-45EA-AD4B-CC9EE134500B}" destId="{B3771144-7A78-4613-9115-E95FEE62BC17}" srcOrd="1" destOrd="0" presId="urn:microsoft.com/office/officeart/2005/8/layout/equation2"/>
    <dgm:cxn modelId="{9AA4E25C-653F-4F44-9BF4-23C7559AB00D}" srcId="{C46EB6C1-F2E7-441E-A9E0-82F02CA6A3C9}" destId="{AD6A0B7F-181A-458C-978D-B970EDF44F00}" srcOrd="1" destOrd="0" parTransId="{026C6E9A-1A91-44BD-844B-C620069F0987}" sibTransId="{6FBA5E20-7F8F-40BC-8497-00A392A01B22}"/>
    <dgm:cxn modelId="{6FAE0C8F-EC52-4DD4-97A6-FB8945DA9ACB}" srcId="{C46EB6C1-F2E7-441E-A9E0-82F02CA6A3C9}" destId="{61E283AD-0E34-4D37-BD85-9CA47FB9A3B7}" srcOrd="0" destOrd="0" parTransId="{9C4D2952-0825-479C-AE42-9143C195BD7A}" sibTransId="{6A4A34F8-D484-468F-A5D9-B1B283073F08}"/>
    <dgm:cxn modelId="{C431DEC5-C2E0-472C-914E-ECD955DD9EDA}" type="presOf" srcId="{AD6A0B7F-181A-458C-978D-B970EDF44F00}" destId="{9660CD59-FF00-4294-801B-2B6D25E1ABBD}" srcOrd="0" destOrd="0" presId="urn:microsoft.com/office/officeart/2005/8/layout/equation2"/>
    <dgm:cxn modelId="{C8138354-2BC7-4F67-9CB1-9BDFBD1651DF}" type="presOf" srcId="{FF8C38B9-FEC6-4E45-9447-7E6EFCC0E8AC}" destId="{63A70F0F-9FA3-4FBD-B664-CC4F0E2D481D}" srcOrd="0" destOrd="0" presId="urn:microsoft.com/office/officeart/2005/8/layout/equation2"/>
    <dgm:cxn modelId="{60F49F01-7D54-4806-BF8B-B6CDAA9B17FD}" type="presOf" srcId="{61E283AD-0E34-4D37-BD85-9CA47FB9A3B7}" destId="{84102E5D-997E-4607-9036-476F153B49C4}" srcOrd="0" destOrd="0" presId="urn:microsoft.com/office/officeart/2005/8/layout/equation2"/>
    <dgm:cxn modelId="{634A5DE9-C3E0-4ED0-9E86-07CD7C6D9BF8}" type="presOf" srcId="{6A4A34F8-D484-468F-A5D9-B1B283073F08}" destId="{561D1240-543C-470D-AE36-2E102D64A4BE}" srcOrd="0" destOrd="0" presId="urn:microsoft.com/office/officeart/2005/8/layout/equation2"/>
    <dgm:cxn modelId="{5EE74B06-3B9F-4DBF-9732-7464D458C30D}" srcId="{C46EB6C1-F2E7-441E-A9E0-82F02CA6A3C9}" destId="{9BA33BB1-CBC8-4286-9D31-1E52D3D993D1}" srcOrd="2" destOrd="0" parTransId="{30CCB611-36A3-4E57-A5C8-61D44A007FE6}" sibTransId="{77A651DD-65DA-45EA-AD4B-CC9EE134500B}"/>
    <dgm:cxn modelId="{FB0E8106-0D2C-459F-951F-2CD610D19C17}" type="presOf" srcId="{C46EB6C1-F2E7-441E-A9E0-82F02CA6A3C9}" destId="{C9C00A6F-B596-44EB-8026-459492DD6149}" srcOrd="0" destOrd="0" presId="urn:microsoft.com/office/officeart/2005/8/layout/equation2"/>
    <dgm:cxn modelId="{C94A02BF-8114-43D4-9133-4C9715F45563}" type="presParOf" srcId="{C9C00A6F-B596-44EB-8026-459492DD6149}" destId="{CCD9737F-3785-42EB-A460-D911CCEBEEA1}" srcOrd="0" destOrd="0" presId="urn:microsoft.com/office/officeart/2005/8/layout/equation2"/>
    <dgm:cxn modelId="{A35D3B90-F6CC-4621-98C3-C51299EE0075}" type="presParOf" srcId="{CCD9737F-3785-42EB-A460-D911CCEBEEA1}" destId="{84102E5D-997E-4607-9036-476F153B49C4}" srcOrd="0" destOrd="0" presId="urn:microsoft.com/office/officeart/2005/8/layout/equation2"/>
    <dgm:cxn modelId="{E9ED07DC-810E-4D3A-8182-76823917CA94}" type="presParOf" srcId="{CCD9737F-3785-42EB-A460-D911CCEBEEA1}" destId="{16B7AEAB-4BAE-4A7C-A29D-366CF5CC95F2}" srcOrd="1" destOrd="0" presId="urn:microsoft.com/office/officeart/2005/8/layout/equation2"/>
    <dgm:cxn modelId="{521230C6-EA3C-4E86-9E8B-B1629A482B6E}" type="presParOf" srcId="{CCD9737F-3785-42EB-A460-D911CCEBEEA1}" destId="{561D1240-543C-470D-AE36-2E102D64A4BE}" srcOrd="2" destOrd="0" presId="urn:microsoft.com/office/officeart/2005/8/layout/equation2"/>
    <dgm:cxn modelId="{95F6A505-28B6-4DEC-B660-37654F6CC3DA}" type="presParOf" srcId="{CCD9737F-3785-42EB-A460-D911CCEBEEA1}" destId="{40E81E7D-748D-4DA3-AE97-EEF7544FDA1F}" srcOrd="3" destOrd="0" presId="urn:microsoft.com/office/officeart/2005/8/layout/equation2"/>
    <dgm:cxn modelId="{18E6BD44-243D-471E-8ECC-7B4685A17F9D}" type="presParOf" srcId="{CCD9737F-3785-42EB-A460-D911CCEBEEA1}" destId="{9660CD59-FF00-4294-801B-2B6D25E1ABBD}" srcOrd="4" destOrd="0" presId="urn:microsoft.com/office/officeart/2005/8/layout/equation2"/>
    <dgm:cxn modelId="{BB5367D5-0974-489E-89E3-B606DF925463}" type="presParOf" srcId="{CCD9737F-3785-42EB-A460-D911CCEBEEA1}" destId="{50A95FED-9CB5-4036-98A6-77022BD65987}" srcOrd="5" destOrd="0" presId="urn:microsoft.com/office/officeart/2005/8/layout/equation2"/>
    <dgm:cxn modelId="{A28B6DBE-98B9-47CD-877E-849C1FBDB60F}" type="presParOf" srcId="{CCD9737F-3785-42EB-A460-D911CCEBEEA1}" destId="{0A68B863-3A59-43A6-8D5E-9A8CEE40B8CA}" srcOrd="6" destOrd="0" presId="urn:microsoft.com/office/officeart/2005/8/layout/equation2"/>
    <dgm:cxn modelId="{99C276E4-6E54-4678-8BD2-F6995C73D4F4}" type="presParOf" srcId="{CCD9737F-3785-42EB-A460-D911CCEBEEA1}" destId="{49AEA89D-63A9-43B2-B9F8-E3162747E0CE}" srcOrd="7" destOrd="0" presId="urn:microsoft.com/office/officeart/2005/8/layout/equation2"/>
    <dgm:cxn modelId="{6914BCAD-739B-42BE-A32C-549561EC5865}" type="presParOf" srcId="{CCD9737F-3785-42EB-A460-D911CCEBEEA1}" destId="{49FF95A7-C7CD-4562-AA72-0E619D99D0F9}" srcOrd="8" destOrd="0" presId="urn:microsoft.com/office/officeart/2005/8/layout/equation2"/>
    <dgm:cxn modelId="{768C5EB3-D323-4BFE-93D7-E46FCFFE01AD}" type="presParOf" srcId="{C9C00A6F-B596-44EB-8026-459492DD6149}" destId="{7F633723-134B-4DBA-BDB3-7C8469C000D1}" srcOrd="1" destOrd="0" presId="urn:microsoft.com/office/officeart/2005/8/layout/equation2"/>
    <dgm:cxn modelId="{B15CB8DE-0E8B-4AAD-8534-AA8BF3E678E6}" type="presParOf" srcId="{7F633723-134B-4DBA-BDB3-7C8469C000D1}" destId="{B3771144-7A78-4613-9115-E95FEE62BC17}" srcOrd="0" destOrd="0" presId="urn:microsoft.com/office/officeart/2005/8/layout/equation2"/>
    <dgm:cxn modelId="{3C1298B4-4281-40A3-A85A-DAFC50DE2006}" type="presParOf" srcId="{C9C00A6F-B596-44EB-8026-459492DD6149}" destId="{63A70F0F-9FA3-4FBD-B664-CC4F0E2D481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678553-7F2E-4096-B561-F216CC4500F5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lt-LT"/>
        </a:p>
      </dgm:t>
    </dgm:pt>
    <dgm:pt modelId="{5486E7EB-840D-46B2-B975-AAC18D807208}">
      <dgm:prSet phldrT="[Text]"/>
      <dgm:spPr/>
      <dgm:t>
        <a:bodyPr/>
        <a:lstStyle/>
        <a:p>
          <a:r>
            <a:rPr lang="en-US" sz="1600" b="1" smtClean="0"/>
            <a:t>PLACE</a:t>
          </a:r>
          <a:endParaRPr lang="lt-LT" sz="1600" b="1" dirty="0"/>
        </a:p>
      </dgm:t>
    </dgm:pt>
    <dgm:pt modelId="{1A9A9E14-C306-4D04-AF2A-4B9A0183F184}" type="parTrans" cxnId="{D820F7CF-EFD9-4118-8196-0AA032EDE24B}">
      <dgm:prSet/>
      <dgm:spPr/>
      <dgm:t>
        <a:bodyPr/>
        <a:lstStyle/>
        <a:p>
          <a:endParaRPr lang="lt-LT">
            <a:solidFill>
              <a:schemeClr val="bg1"/>
            </a:solidFill>
          </a:endParaRPr>
        </a:p>
      </dgm:t>
    </dgm:pt>
    <dgm:pt modelId="{982C9A94-998B-4B2F-9199-6ECE25D90C28}" type="sibTrans" cxnId="{D820F7CF-EFD9-4118-8196-0AA032EDE24B}">
      <dgm:prSet/>
      <dgm:spPr/>
      <dgm:t>
        <a:bodyPr/>
        <a:lstStyle/>
        <a:p>
          <a:endParaRPr lang="lt-LT">
            <a:solidFill>
              <a:schemeClr val="bg1"/>
            </a:solidFill>
          </a:endParaRPr>
        </a:p>
      </dgm:t>
    </dgm:pt>
    <dgm:pt modelId="{EA8398BE-330A-4ACE-8E6C-95745496D3C5}">
      <dgm:prSet phldrT="[Text]" custT="1"/>
      <dgm:spPr/>
      <dgm:t>
        <a:bodyPr/>
        <a:lstStyle/>
        <a:p>
          <a:r>
            <a:rPr lang="en-US" sz="1800" u="sng" smtClean="0"/>
            <a:t>Natural environment </a:t>
          </a:r>
          <a:r>
            <a:rPr lang="en-US" sz="1800" smtClean="0"/>
            <a:t>(land, water, flora, fauna)</a:t>
          </a:r>
          <a:endParaRPr lang="lt-LT" sz="1800" dirty="0"/>
        </a:p>
      </dgm:t>
    </dgm:pt>
    <dgm:pt modelId="{B4B6AF9A-39DA-4BF6-BF38-16A4958261BE}" type="parTrans" cxnId="{F5C97ECA-8799-4539-B3B9-D6691837F841}">
      <dgm:prSet/>
      <dgm:spPr/>
      <dgm:t>
        <a:bodyPr/>
        <a:lstStyle/>
        <a:p>
          <a:endParaRPr lang="lt-LT">
            <a:solidFill>
              <a:schemeClr val="bg1"/>
            </a:solidFill>
          </a:endParaRPr>
        </a:p>
      </dgm:t>
    </dgm:pt>
    <dgm:pt modelId="{D4FB64E1-466C-4494-97FE-C8AAA3C01965}" type="sibTrans" cxnId="{F5C97ECA-8799-4539-B3B9-D6691837F841}">
      <dgm:prSet/>
      <dgm:spPr/>
      <dgm:t>
        <a:bodyPr/>
        <a:lstStyle/>
        <a:p>
          <a:endParaRPr lang="lt-LT">
            <a:solidFill>
              <a:schemeClr val="bg1"/>
            </a:solidFill>
          </a:endParaRPr>
        </a:p>
      </dgm:t>
    </dgm:pt>
    <dgm:pt modelId="{14F755F1-DE93-44E5-B506-3E876DCD8AE4}">
      <dgm:prSet phldrT="[Text]" custT="1"/>
      <dgm:spPr/>
      <dgm:t>
        <a:bodyPr/>
        <a:lstStyle/>
        <a:p>
          <a:r>
            <a:rPr lang="en-US" sz="1800" u="sng" smtClean="0"/>
            <a:t>Built environment </a:t>
          </a:r>
          <a:r>
            <a:rPr lang="en-US" sz="1800" smtClean="0"/>
            <a:t>(history, buildings, technology</a:t>
          </a:r>
          <a:r>
            <a:rPr lang="en-US" sz="1400" smtClean="0"/>
            <a:t>)</a:t>
          </a:r>
          <a:endParaRPr lang="lt-LT" sz="1400" dirty="0"/>
        </a:p>
      </dgm:t>
    </dgm:pt>
    <dgm:pt modelId="{17989EC6-E0D6-4076-B660-6A146D472F8A}" type="parTrans" cxnId="{A2C5E582-F6BE-4897-87B3-A8925E4B7D7E}">
      <dgm:prSet/>
      <dgm:spPr/>
      <dgm:t>
        <a:bodyPr/>
        <a:lstStyle/>
        <a:p>
          <a:endParaRPr lang="lt-LT">
            <a:solidFill>
              <a:schemeClr val="bg1"/>
            </a:solidFill>
          </a:endParaRPr>
        </a:p>
      </dgm:t>
    </dgm:pt>
    <dgm:pt modelId="{8FADB525-324C-4E2B-8F7C-C0AC551C2003}" type="sibTrans" cxnId="{A2C5E582-F6BE-4897-87B3-A8925E4B7D7E}">
      <dgm:prSet/>
      <dgm:spPr/>
      <dgm:t>
        <a:bodyPr/>
        <a:lstStyle/>
        <a:p>
          <a:endParaRPr lang="lt-LT">
            <a:solidFill>
              <a:schemeClr val="bg1"/>
            </a:solidFill>
          </a:endParaRPr>
        </a:p>
      </dgm:t>
    </dgm:pt>
    <dgm:pt modelId="{46A8864A-C3C6-463D-9225-C2F4C357EC9E}">
      <dgm:prSet phldrT="[Text]" custT="1"/>
      <dgm:spPr/>
      <dgm:t>
        <a:bodyPr/>
        <a:lstStyle/>
        <a:p>
          <a:r>
            <a:rPr lang="en-US" sz="1600" b="1" smtClean="0"/>
            <a:t>ENERGY &amp; MATERIA</a:t>
          </a:r>
          <a:endParaRPr lang="lt-LT" sz="1600" b="1" dirty="0"/>
        </a:p>
      </dgm:t>
    </dgm:pt>
    <dgm:pt modelId="{714058E5-7590-43A6-B81F-88B5D924A876}" type="parTrans" cxnId="{CFB56063-6492-485B-9BD8-12CE6E63B922}">
      <dgm:prSet/>
      <dgm:spPr/>
      <dgm:t>
        <a:bodyPr/>
        <a:lstStyle/>
        <a:p>
          <a:endParaRPr lang="lt-LT">
            <a:solidFill>
              <a:schemeClr val="bg1"/>
            </a:solidFill>
          </a:endParaRPr>
        </a:p>
      </dgm:t>
    </dgm:pt>
    <dgm:pt modelId="{C17CF2C8-2BFB-4379-986D-871C00531EE1}" type="sibTrans" cxnId="{CFB56063-6492-485B-9BD8-12CE6E63B922}">
      <dgm:prSet/>
      <dgm:spPr/>
      <dgm:t>
        <a:bodyPr/>
        <a:lstStyle/>
        <a:p>
          <a:endParaRPr lang="lt-LT">
            <a:solidFill>
              <a:schemeClr val="bg1"/>
            </a:solidFill>
          </a:endParaRPr>
        </a:p>
      </dgm:t>
    </dgm:pt>
    <dgm:pt modelId="{CA3294EC-113B-4E9B-9A19-96F30A33F44B}">
      <dgm:prSet phldrT="[Text]" custT="1"/>
      <dgm:spPr/>
      <dgm:t>
        <a:bodyPr/>
        <a:lstStyle/>
        <a:p>
          <a:r>
            <a:rPr lang="en-US" sz="1800" u="sng" smtClean="0"/>
            <a:t>Optimal use of energy </a:t>
          </a:r>
          <a:r>
            <a:rPr lang="en-US" sz="1800" smtClean="0"/>
            <a:t>(renewable resources)</a:t>
          </a:r>
          <a:endParaRPr lang="lt-LT" sz="1800" dirty="0"/>
        </a:p>
      </dgm:t>
    </dgm:pt>
    <dgm:pt modelId="{69C730CF-4E35-45E5-9995-7DD09BB48F77}" type="parTrans" cxnId="{FF8FEB30-10DD-42EF-8FB4-F55D1858758A}">
      <dgm:prSet/>
      <dgm:spPr/>
      <dgm:t>
        <a:bodyPr/>
        <a:lstStyle/>
        <a:p>
          <a:endParaRPr lang="lt-LT">
            <a:solidFill>
              <a:schemeClr val="bg1"/>
            </a:solidFill>
          </a:endParaRPr>
        </a:p>
      </dgm:t>
    </dgm:pt>
    <dgm:pt modelId="{58C92309-63A3-4799-A768-8F902319B1C7}" type="sibTrans" cxnId="{FF8FEB30-10DD-42EF-8FB4-F55D1858758A}">
      <dgm:prSet/>
      <dgm:spPr/>
      <dgm:t>
        <a:bodyPr/>
        <a:lstStyle/>
        <a:p>
          <a:endParaRPr lang="lt-LT">
            <a:solidFill>
              <a:schemeClr val="bg1"/>
            </a:solidFill>
          </a:endParaRPr>
        </a:p>
      </dgm:t>
    </dgm:pt>
    <dgm:pt modelId="{AB4FC4A5-9E32-455D-BB0F-3FD78EE953DD}">
      <dgm:prSet phldrT="[Text]" custT="1"/>
      <dgm:spPr/>
      <dgm:t>
        <a:bodyPr/>
        <a:lstStyle/>
        <a:p>
          <a:r>
            <a:rPr lang="en-US" sz="1800" u="sng" smtClean="0"/>
            <a:t>Closed natural cycles </a:t>
          </a:r>
          <a:r>
            <a:rPr lang="en-US" sz="1800" smtClean="0"/>
            <a:t>(water, air, materials)</a:t>
          </a:r>
          <a:endParaRPr lang="lt-LT" sz="1800" dirty="0"/>
        </a:p>
      </dgm:t>
    </dgm:pt>
    <dgm:pt modelId="{5D4BC6FE-160F-4F43-B230-270A8178B0A4}" type="parTrans" cxnId="{B8C2FDD6-6E71-43EB-875E-BE8EA0F1D8A2}">
      <dgm:prSet/>
      <dgm:spPr/>
      <dgm:t>
        <a:bodyPr/>
        <a:lstStyle/>
        <a:p>
          <a:endParaRPr lang="lt-LT">
            <a:solidFill>
              <a:schemeClr val="bg1"/>
            </a:solidFill>
          </a:endParaRPr>
        </a:p>
      </dgm:t>
    </dgm:pt>
    <dgm:pt modelId="{3B3019FC-6B44-4E4F-91AF-D9D741C9C3CD}" type="sibTrans" cxnId="{B8C2FDD6-6E71-43EB-875E-BE8EA0F1D8A2}">
      <dgm:prSet/>
      <dgm:spPr/>
      <dgm:t>
        <a:bodyPr/>
        <a:lstStyle/>
        <a:p>
          <a:endParaRPr lang="lt-LT">
            <a:solidFill>
              <a:schemeClr val="bg1"/>
            </a:solidFill>
          </a:endParaRPr>
        </a:p>
      </dgm:t>
    </dgm:pt>
    <dgm:pt modelId="{F66CB934-4EEC-48D8-8327-5B2B32B0DA47}">
      <dgm:prSet phldrT="[Text]" custT="1"/>
      <dgm:spPr/>
      <dgm:t>
        <a:bodyPr/>
        <a:lstStyle/>
        <a:p>
          <a:r>
            <a:rPr lang="en-US" sz="1600" b="1" smtClean="0"/>
            <a:t>MAN</a:t>
          </a:r>
          <a:endParaRPr lang="lt-LT" sz="1600" b="1" dirty="0"/>
        </a:p>
      </dgm:t>
    </dgm:pt>
    <dgm:pt modelId="{72DBA1F9-A3EF-4B77-954E-6C39E6599BDF}" type="parTrans" cxnId="{5CB553F3-5493-420E-93E0-1799D31C8FF0}">
      <dgm:prSet/>
      <dgm:spPr/>
      <dgm:t>
        <a:bodyPr/>
        <a:lstStyle/>
        <a:p>
          <a:endParaRPr lang="lt-LT">
            <a:solidFill>
              <a:schemeClr val="bg1"/>
            </a:solidFill>
          </a:endParaRPr>
        </a:p>
      </dgm:t>
    </dgm:pt>
    <dgm:pt modelId="{6DD84C95-EFA3-4628-BB09-0640230220F6}" type="sibTrans" cxnId="{5CB553F3-5493-420E-93E0-1799D31C8FF0}">
      <dgm:prSet/>
      <dgm:spPr/>
      <dgm:t>
        <a:bodyPr/>
        <a:lstStyle/>
        <a:p>
          <a:endParaRPr lang="lt-LT">
            <a:solidFill>
              <a:schemeClr val="bg1"/>
            </a:solidFill>
          </a:endParaRPr>
        </a:p>
      </dgm:t>
    </dgm:pt>
    <dgm:pt modelId="{A3A4D168-4D85-42F8-A4E4-14BBE8731880}">
      <dgm:prSet phldrT="[Text]" custT="1"/>
      <dgm:spPr/>
      <dgm:t>
        <a:bodyPr/>
        <a:lstStyle/>
        <a:p>
          <a:r>
            <a:rPr lang="en-US" sz="1800" u="sng" dirty="0" smtClean="0"/>
            <a:t>Social patterns </a:t>
          </a:r>
          <a:r>
            <a:rPr lang="en-US" sz="1800" dirty="0" smtClean="0"/>
            <a:t>(habits, knowledge, skills, </a:t>
          </a:r>
          <a:r>
            <a:rPr lang="en-US" sz="1800" dirty="0" smtClean="0"/>
            <a:t>experience, networking)</a:t>
          </a:r>
          <a:endParaRPr lang="lt-LT" sz="1800" dirty="0"/>
        </a:p>
      </dgm:t>
    </dgm:pt>
    <dgm:pt modelId="{C6D33C97-DFD6-4A25-877D-1C164AC0AD01}" type="parTrans" cxnId="{EFD8491E-1D89-42BE-B2D9-7A711898318A}">
      <dgm:prSet/>
      <dgm:spPr/>
      <dgm:t>
        <a:bodyPr/>
        <a:lstStyle/>
        <a:p>
          <a:endParaRPr lang="lt-LT">
            <a:solidFill>
              <a:schemeClr val="bg1"/>
            </a:solidFill>
          </a:endParaRPr>
        </a:p>
      </dgm:t>
    </dgm:pt>
    <dgm:pt modelId="{12BC17D5-ADD6-4A65-A022-BC2BAA0F23D8}" type="sibTrans" cxnId="{EFD8491E-1D89-42BE-B2D9-7A711898318A}">
      <dgm:prSet/>
      <dgm:spPr/>
      <dgm:t>
        <a:bodyPr/>
        <a:lstStyle/>
        <a:p>
          <a:endParaRPr lang="lt-LT">
            <a:solidFill>
              <a:schemeClr val="bg1"/>
            </a:solidFill>
          </a:endParaRPr>
        </a:p>
      </dgm:t>
    </dgm:pt>
    <dgm:pt modelId="{CAE043F8-8892-49BA-BE64-785BE18FFBA3}">
      <dgm:prSet phldrT="[Text]" custT="1"/>
      <dgm:spPr/>
      <dgm:t>
        <a:bodyPr/>
        <a:lstStyle/>
        <a:p>
          <a:r>
            <a:rPr lang="en-US" sz="1800" u="sng" dirty="0" smtClean="0"/>
            <a:t>Collaboration synergy </a:t>
          </a:r>
          <a:r>
            <a:rPr lang="en-US" sz="1800" dirty="0" smtClean="0"/>
            <a:t>(integrated work, cross-science, </a:t>
          </a:r>
          <a:r>
            <a:rPr lang="en-US" sz="1800" dirty="0" smtClean="0"/>
            <a:t>know-how</a:t>
          </a:r>
          <a:r>
            <a:rPr lang="en-US" sz="1800" dirty="0" smtClean="0"/>
            <a:t>, </a:t>
          </a:r>
          <a:r>
            <a:rPr lang="en-US" sz="1800" dirty="0" smtClean="0"/>
            <a:t>democratic and responsible cooperation, creativity</a:t>
          </a:r>
          <a:r>
            <a:rPr lang="en-US" sz="1800" dirty="0" smtClean="0"/>
            <a:t>)</a:t>
          </a:r>
          <a:endParaRPr lang="lt-LT" sz="1800" dirty="0"/>
        </a:p>
      </dgm:t>
    </dgm:pt>
    <dgm:pt modelId="{2BA540A6-2226-479E-A485-632EF2269791}" type="parTrans" cxnId="{B6A36333-862F-48CF-867A-2657BF6E0C4B}">
      <dgm:prSet/>
      <dgm:spPr/>
      <dgm:t>
        <a:bodyPr/>
        <a:lstStyle/>
        <a:p>
          <a:endParaRPr lang="lt-LT">
            <a:solidFill>
              <a:schemeClr val="bg1"/>
            </a:solidFill>
          </a:endParaRPr>
        </a:p>
      </dgm:t>
    </dgm:pt>
    <dgm:pt modelId="{73EF153F-EDD3-4193-9B2C-9DE029A95650}" type="sibTrans" cxnId="{B6A36333-862F-48CF-867A-2657BF6E0C4B}">
      <dgm:prSet/>
      <dgm:spPr/>
      <dgm:t>
        <a:bodyPr/>
        <a:lstStyle/>
        <a:p>
          <a:endParaRPr lang="lt-LT">
            <a:solidFill>
              <a:schemeClr val="bg1"/>
            </a:solidFill>
          </a:endParaRPr>
        </a:p>
      </dgm:t>
    </dgm:pt>
    <dgm:pt modelId="{740EBC19-68A3-4D59-ABE7-6831EA8FD481}">
      <dgm:prSet phldrT="[Text]" custT="1"/>
      <dgm:spPr/>
      <dgm:t>
        <a:bodyPr/>
        <a:lstStyle/>
        <a:p>
          <a:r>
            <a:rPr lang="en-US" sz="1800" u="sng" smtClean="0"/>
            <a:t>Minimizing need for transportation </a:t>
          </a:r>
          <a:r>
            <a:rPr lang="en-US" sz="1800" smtClean="0"/>
            <a:t>(people, goods)</a:t>
          </a:r>
          <a:endParaRPr lang="lt-LT" sz="1800" dirty="0"/>
        </a:p>
      </dgm:t>
    </dgm:pt>
    <dgm:pt modelId="{9558498B-34F2-4791-A66F-313B51384513}" type="parTrans" cxnId="{AD74507E-080C-4AE6-9567-0D60B6B9D8CF}">
      <dgm:prSet/>
      <dgm:spPr/>
      <dgm:t>
        <a:bodyPr/>
        <a:lstStyle/>
        <a:p>
          <a:endParaRPr lang="lt-LT">
            <a:solidFill>
              <a:schemeClr val="bg1"/>
            </a:solidFill>
          </a:endParaRPr>
        </a:p>
      </dgm:t>
    </dgm:pt>
    <dgm:pt modelId="{E09C7EF7-5419-4935-83BF-5713B3653F2D}" type="sibTrans" cxnId="{AD74507E-080C-4AE6-9567-0D60B6B9D8CF}">
      <dgm:prSet/>
      <dgm:spPr/>
      <dgm:t>
        <a:bodyPr/>
        <a:lstStyle/>
        <a:p>
          <a:endParaRPr lang="lt-LT">
            <a:solidFill>
              <a:schemeClr val="bg1"/>
            </a:solidFill>
          </a:endParaRPr>
        </a:p>
      </dgm:t>
    </dgm:pt>
    <dgm:pt modelId="{68F3EB75-BC13-4B70-A539-5B01C992599C}">
      <dgm:prSet phldrT="[Text]" custT="1"/>
      <dgm:spPr/>
      <dgm:t>
        <a:bodyPr/>
        <a:lstStyle/>
        <a:p>
          <a:r>
            <a:rPr lang="en-US" sz="1800" u="sng" dirty="0" smtClean="0"/>
            <a:t>Clean and healthy processes </a:t>
          </a:r>
          <a:r>
            <a:rPr lang="en-US" sz="1800" dirty="0" smtClean="0"/>
            <a:t>(natural cycles)</a:t>
          </a:r>
          <a:endParaRPr lang="lt-LT" sz="1800" dirty="0"/>
        </a:p>
      </dgm:t>
    </dgm:pt>
    <dgm:pt modelId="{4839050D-AE88-43DE-9D54-3821AA664927}" type="parTrans" cxnId="{DB9CF320-9097-45CB-924C-AA82455FCDE8}">
      <dgm:prSet/>
      <dgm:spPr/>
      <dgm:t>
        <a:bodyPr/>
        <a:lstStyle/>
        <a:p>
          <a:endParaRPr lang="lt-LT">
            <a:solidFill>
              <a:schemeClr val="bg1"/>
            </a:solidFill>
          </a:endParaRPr>
        </a:p>
      </dgm:t>
    </dgm:pt>
    <dgm:pt modelId="{4B696671-957B-4F88-8B01-6FEA4D26A43D}" type="sibTrans" cxnId="{DB9CF320-9097-45CB-924C-AA82455FCDE8}">
      <dgm:prSet/>
      <dgm:spPr/>
      <dgm:t>
        <a:bodyPr/>
        <a:lstStyle/>
        <a:p>
          <a:endParaRPr lang="lt-LT">
            <a:solidFill>
              <a:schemeClr val="bg1"/>
            </a:solidFill>
          </a:endParaRPr>
        </a:p>
      </dgm:t>
    </dgm:pt>
    <dgm:pt modelId="{BC672DFA-D8D3-45A3-A174-0753B4C31C0C}">
      <dgm:prSet phldrT="[Text]" custT="1"/>
      <dgm:spPr/>
      <dgm:t>
        <a:bodyPr/>
        <a:lstStyle/>
        <a:p>
          <a:r>
            <a:rPr lang="en-US" sz="1800" u="sng" smtClean="0"/>
            <a:t>Aesthetical and  psychological beauty</a:t>
          </a:r>
          <a:endParaRPr lang="lt-LT" sz="1800" u="sng" dirty="0"/>
        </a:p>
      </dgm:t>
    </dgm:pt>
    <dgm:pt modelId="{63FEB41F-1EB7-47AB-B4E3-28E9B8F68067}" type="parTrans" cxnId="{EFABD575-E48F-47BA-B3FB-4D07F9B85F50}">
      <dgm:prSet/>
      <dgm:spPr/>
      <dgm:t>
        <a:bodyPr/>
        <a:lstStyle/>
        <a:p>
          <a:endParaRPr lang="lt-LT">
            <a:solidFill>
              <a:schemeClr val="bg1"/>
            </a:solidFill>
          </a:endParaRPr>
        </a:p>
      </dgm:t>
    </dgm:pt>
    <dgm:pt modelId="{48B840F9-7014-4F43-BEE8-603201BA8981}" type="sibTrans" cxnId="{EFABD575-E48F-47BA-B3FB-4D07F9B85F50}">
      <dgm:prSet/>
      <dgm:spPr/>
      <dgm:t>
        <a:bodyPr/>
        <a:lstStyle/>
        <a:p>
          <a:endParaRPr lang="lt-LT">
            <a:solidFill>
              <a:schemeClr val="bg1"/>
            </a:solidFill>
          </a:endParaRPr>
        </a:p>
      </dgm:t>
    </dgm:pt>
    <dgm:pt modelId="{A5D460C6-9BB6-41E8-B9E4-2FD88272EF6F}" type="pres">
      <dgm:prSet presAssocID="{56678553-7F2E-4096-B561-F216CC4500F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4BD8DA97-0E87-49C7-B7E6-B0E2DE9E5635}" type="pres">
      <dgm:prSet presAssocID="{5486E7EB-840D-46B2-B975-AAC18D807208}" presName="comp" presStyleCnt="0"/>
      <dgm:spPr/>
    </dgm:pt>
    <dgm:pt modelId="{D1903C4E-B394-4682-A92C-7EC7FD0A7D8B}" type="pres">
      <dgm:prSet presAssocID="{5486E7EB-840D-46B2-B975-AAC18D807208}" presName="box" presStyleLbl="node1" presStyleIdx="0" presStyleCnt="3" custLinFactNeighborX="1250" custLinFactNeighborY="4000"/>
      <dgm:spPr/>
      <dgm:t>
        <a:bodyPr/>
        <a:lstStyle/>
        <a:p>
          <a:endParaRPr lang="lt-LT"/>
        </a:p>
      </dgm:t>
    </dgm:pt>
    <dgm:pt modelId="{371D897E-E557-4C54-A663-15334CAC1F61}" type="pres">
      <dgm:prSet presAssocID="{5486E7EB-840D-46B2-B975-AAC18D807208}" presName="img" presStyleLbl="fgImgPlace1" presStyleIdx="0" presStyleCnt="3" custLinFactNeighborX="1658" custLinFactNeighborY="2425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lt-LT"/>
        </a:p>
      </dgm:t>
    </dgm:pt>
    <dgm:pt modelId="{E89AF9A4-47CA-4266-A235-9669E2A0353D}" type="pres">
      <dgm:prSet presAssocID="{5486E7EB-840D-46B2-B975-AAC18D80720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C5C40D0-A395-4457-9373-7C80811962C0}" type="pres">
      <dgm:prSet presAssocID="{982C9A94-998B-4B2F-9199-6ECE25D90C28}" presName="spacer" presStyleCnt="0"/>
      <dgm:spPr/>
    </dgm:pt>
    <dgm:pt modelId="{C9B3EB5A-E3C7-4540-8B5E-BF21E0BDA769}" type="pres">
      <dgm:prSet presAssocID="{46A8864A-C3C6-463D-9225-C2F4C357EC9E}" presName="comp" presStyleCnt="0"/>
      <dgm:spPr/>
    </dgm:pt>
    <dgm:pt modelId="{B151938F-2903-4CAE-8FAD-5C5D5B15147F}" type="pres">
      <dgm:prSet presAssocID="{46A8864A-C3C6-463D-9225-C2F4C357EC9E}" presName="box" presStyleLbl="node1" presStyleIdx="1" presStyleCnt="3" custScaleY="151881"/>
      <dgm:spPr/>
      <dgm:t>
        <a:bodyPr/>
        <a:lstStyle/>
        <a:p>
          <a:endParaRPr lang="lt-LT"/>
        </a:p>
      </dgm:t>
    </dgm:pt>
    <dgm:pt modelId="{1A1942C8-9BDA-47A3-A6DF-367AFD86889B}" type="pres">
      <dgm:prSet presAssocID="{46A8864A-C3C6-463D-9225-C2F4C357EC9E}" presName="img" presStyleLbl="fgImgPlace1" presStyleIdx="1" presStyleCnt="3"/>
      <dgm:spPr>
        <a:blipFill>
          <a:blip xmlns:r="http://schemas.openxmlformats.org/officeDocument/2006/relationships" r:embed="rId2">
            <a:duotone>
              <a:schemeClr val="accent3">
                <a:hueOff val="5376097"/>
                <a:satOff val="-7054"/>
                <a:lumOff val="-694"/>
                <a:alphaOff val="0"/>
                <a:shade val="20000"/>
                <a:satMod val="200000"/>
              </a:schemeClr>
              <a:schemeClr val="accent3">
                <a:hueOff val="5376097"/>
                <a:satOff val="-7054"/>
                <a:lumOff val="-69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lt-LT"/>
        </a:p>
      </dgm:t>
    </dgm:pt>
    <dgm:pt modelId="{670B9CBD-01B8-4F96-9D93-BDC826E1954E}" type="pres">
      <dgm:prSet presAssocID="{46A8864A-C3C6-463D-9225-C2F4C357EC9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2D35ECD-D0A4-42E2-80DB-E27BCAC67BD8}" type="pres">
      <dgm:prSet presAssocID="{C17CF2C8-2BFB-4379-986D-871C00531EE1}" presName="spacer" presStyleCnt="0"/>
      <dgm:spPr/>
    </dgm:pt>
    <dgm:pt modelId="{328E9045-E51A-4310-8A0B-1084467D9CFC}" type="pres">
      <dgm:prSet presAssocID="{F66CB934-4EEC-48D8-8327-5B2B32B0DA47}" presName="comp" presStyleCnt="0"/>
      <dgm:spPr/>
    </dgm:pt>
    <dgm:pt modelId="{F700ECBF-13B8-4910-9C8D-FD6F83C0A051}" type="pres">
      <dgm:prSet presAssocID="{F66CB934-4EEC-48D8-8327-5B2B32B0DA47}" presName="box" presStyleLbl="node1" presStyleIdx="2" presStyleCnt="3" custScaleY="128096"/>
      <dgm:spPr/>
      <dgm:t>
        <a:bodyPr/>
        <a:lstStyle/>
        <a:p>
          <a:endParaRPr lang="lt-LT"/>
        </a:p>
      </dgm:t>
    </dgm:pt>
    <dgm:pt modelId="{22A54361-3865-4455-9E1A-8AF70913B394}" type="pres">
      <dgm:prSet presAssocID="{F66CB934-4EEC-48D8-8327-5B2B32B0DA47}" presName="img" presStyleLbl="fgImgPlace1" presStyleIdx="2" presStyleCnt="3"/>
      <dgm:spPr>
        <a:blipFill>
          <a:blip xmlns:r="http://schemas.openxmlformats.org/officeDocument/2006/relationships" r:embed="rId3">
            <a:duotone>
              <a:schemeClr val="accent3">
                <a:hueOff val="10752195"/>
                <a:satOff val="-14108"/>
                <a:lumOff val="-1388"/>
                <a:alphaOff val="0"/>
                <a:shade val="20000"/>
                <a:satMod val="200000"/>
              </a:schemeClr>
              <a:schemeClr val="accent3">
                <a:hueOff val="10752195"/>
                <a:satOff val="-14108"/>
                <a:lumOff val="-138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lt-LT"/>
        </a:p>
      </dgm:t>
    </dgm:pt>
    <dgm:pt modelId="{CA9E26F0-D8C5-4220-A245-8EC4F09987D5}" type="pres">
      <dgm:prSet presAssocID="{F66CB934-4EEC-48D8-8327-5B2B32B0DA4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EFD8491E-1D89-42BE-B2D9-7A711898318A}" srcId="{F66CB934-4EEC-48D8-8327-5B2B32B0DA47}" destId="{A3A4D168-4D85-42F8-A4E4-14BBE8731880}" srcOrd="0" destOrd="0" parTransId="{C6D33C97-DFD6-4A25-877D-1C164AC0AD01}" sibTransId="{12BC17D5-ADD6-4A65-A022-BC2BAA0F23D8}"/>
    <dgm:cxn modelId="{88A1CDD6-F994-4CE2-965C-8B28B3685371}" type="presOf" srcId="{EA8398BE-330A-4ACE-8E6C-95745496D3C5}" destId="{E89AF9A4-47CA-4266-A235-9669E2A0353D}" srcOrd="1" destOrd="1" presId="urn:microsoft.com/office/officeart/2005/8/layout/vList4"/>
    <dgm:cxn modelId="{7F45F4BB-08D0-400A-8ED4-B8FB4E0B71EA}" type="presOf" srcId="{EA8398BE-330A-4ACE-8E6C-95745496D3C5}" destId="{D1903C4E-B394-4682-A92C-7EC7FD0A7D8B}" srcOrd="0" destOrd="1" presId="urn:microsoft.com/office/officeart/2005/8/layout/vList4"/>
    <dgm:cxn modelId="{DB9CF320-9097-45CB-924C-AA82455FCDE8}" srcId="{46A8864A-C3C6-463D-9225-C2F4C357EC9E}" destId="{68F3EB75-BC13-4B70-A539-5B01C992599C}" srcOrd="3" destOrd="0" parTransId="{4839050D-AE88-43DE-9D54-3821AA664927}" sibTransId="{4B696671-957B-4F88-8B01-6FEA4D26A43D}"/>
    <dgm:cxn modelId="{EFABD575-E48F-47BA-B3FB-4D07F9B85F50}" srcId="{F66CB934-4EEC-48D8-8327-5B2B32B0DA47}" destId="{BC672DFA-D8D3-45A3-A174-0753B4C31C0C}" srcOrd="2" destOrd="0" parTransId="{63FEB41F-1EB7-47AB-B4E3-28E9B8F68067}" sibTransId="{48B840F9-7014-4F43-BEE8-603201BA8981}"/>
    <dgm:cxn modelId="{A12A4C80-61B8-42B6-BEAC-6795E58E75BD}" type="presOf" srcId="{F66CB934-4EEC-48D8-8327-5B2B32B0DA47}" destId="{F700ECBF-13B8-4910-9C8D-FD6F83C0A051}" srcOrd="0" destOrd="0" presId="urn:microsoft.com/office/officeart/2005/8/layout/vList4"/>
    <dgm:cxn modelId="{A28E5C4E-4C58-4A42-8AB2-4D8F13F89E9B}" type="presOf" srcId="{BC672DFA-D8D3-45A3-A174-0753B4C31C0C}" destId="{F700ECBF-13B8-4910-9C8D-FD6F83C0A051}" srcOrd="0" destOrd="3" presId="urn:microsoft.com/office/officeart/2005/8/layout/vList4"/>
    <dgm:cxn modelId="{C9429DDC-99D8-4D7F-9385-6A979EC9BE3E}" type="presOf" srcId="{46A8864A-C3C6-463D-9225-C2F4C357EC9E}" destId="{670B9CBD-01B8-4F96-9D93-BDC826E1954E}" srcOrd="1" destOrd="0" presId="urn:microsoft.com/office/officeart/2005/8/layout/vList4"/>
    <dgm:cxn modelId="{EC9AD306-23FC-43A7-84A1-467DB3175520}" type="presOf" srcId="{CAE043F8-8892-49BA-BE64-785BE18FFBA3}" destId="{F700ECBF-13B8-4910-9C8D-FD6F83C0A051}" srcOrd="0" destOrd="2" presId="urn:microsoft.com/office/officeart/2005/8/layout/vList4"/>
    <dgm:cxn modelId="{A2C5E582-F6BE-4897-87B3-A8925E4B7D7E}" srcId="{5486E7EB-840D-46B2-B975-AAC18D807208}" destId="{14F755F1-DE93-44E5-B506-3E876DCD8AE4}" srcOrd="1" destOrd="0" parTransId="{17989EC6-E0D6-4076-B660-6A146D472F8A}" sibTransId="{8FADB525-324C-4E2B-8F7C-C0AC551C2003}"/>
    <dgm:cxn modelId="{0BF39EE7-80DE-4F3C-B362-D94BFAE5CEAA}" type="presOf" srcId="{A3A4D168-4D85-42F8-A4E4-14BBE8731880}" destId="{CA9E26F0-D8C5-4220-A245-8EC4F09987D5}" srcOrd="1" destOrd="1" presId="urn:microsoft.com/office/officeart/2005/8/layout/vList4"/>
    <dgm:cxn modelId="{60F031D5-0D27-45BD-9258-5772932A9E63}" type="presOf" srcId="{CAE043F8-8892-49BA-BE64-785BE18FFBA3}" destId="{CA9E26F0-D8C5-4220-A245-8EC4F09987D5}" srcOrd="1" destOrd="2" presId="urn:microsoft.com/office/officeart/2005/8/layout/vList4"/>
    <dgm:cxn modelId="{B6A36333-862F-48CF-867A-2657BF6E0C4B}" srcId="{F66CB934-4EEC-48D8-8327-5B2B32B0DA47}" destId="{CAE043F8-8892-49BA-BE64-785BE18FFBA3}" srcOrd="1" destOrd="0" parTransId="{2BA540A6-2226-479E-A485-632EF2269791}" sibTransId="{73EF153F-EDD3-4193-9B2C-9DE029A95650}"/>
    <dgm:cxn modelId="{D08F57B8-D2B7-4F6D-B879-23CA34DB6855}" type="presOf" srcId="{AB4FC4A5-9E32-455D-BB0F-3FD78EE953DD}" destId="{670B9CBD-01B8-4F96-9D93-BDC826E1954E}" srcOrd="1" destOrd="2" presId="urn:microsoft.com/office/officeart/2005/8/layout/vList4"/>
    <dgm:cxn modelId="{CFB56063-6492-485B-9BD8-12CE6E63B922}" srcId="{56678553-7F2E-4096-B561-F216CC4500F5}" destId="{46A8864A-C3C6-463D-9225-C2F4C357EC9E}" srcOrd="1" destOrd="0" parTransId="{714058E5-7590-43A6-B81F-88B5D924A876}" sibTransId="{C17CF2C8-2BFB-4379-986D-871C00531EE1}"/>
    <dgm:cxn modelId="{493AC232-42D5-442A-A752-7C01351712A8}" type="presOf" srcId="{68F3EB75-BC13-4B70-A539-5B01C992599C}" destId="{B151938F-2903-4CAE-8FAD-5C5D5B15147F}" srcOrd="0" destOrd="4" presId="urn:microsoft.com/office/officeart/2005/8/layout/vList4"/>
    <dgm:cxn modelId="{4FC756A1-D76D-4CA6-9A62-A8EA96EE80BB}" type="presOf" srcId="{14F755F1-DE93-44E5-B506-3E876DCD8AE4}" destId="{E89AF9A4-47CA-4266-A235-9669E2A0353D}" srcOrd="1" destOrd="2" presId="urn:microsoft.com/office/officeart/2005/8/layout/vList4"/>
    <dgm:cxn modelId="{D820F7CF-EFD9-4118-8196-0AA032EDE24B}" srcId="{56678553-7F2E-4096-B561-F216CC4500F5}" destId="{5486E7EB-840D-46B2-B975-AAC18D807208}" srcOrd="0" destOrd="0" parTransId="{1A9A9E14-C306-4D04-AF2A-4B9A0183F184}" sibTransId="{982C9A94-998B-4B2F-9199-6ECE25D90C28}"/>
    <dgm:cxn modelId="{4DDC12E6-CE86-4F47-B67E-36FA914BE057}" type="presOf" srcId="{740EBC19-68A3-4D59-ABE7-6831EA8FD481}" destId="{670B9CBD-01B8-4F96-9D93-BDC826E1954E}" srcOrd="1" destOrd="3" presId="urn:microsoft.com/office/officeart/2005/8/layout/vList4"/>
    <dgm:cxn modelId="{FF8FEB30-10DD-42EF-8FB4-F55D1858758A}" srcId="{46A8864A-C3C6-463D-9225-C2F4C357EC9E}" destId="{CA3294EC-113B-4E9B-9A19-96F30A33F44B}" srcOrd="0" destOrd="0" parTransId="{69C730CF-4E35-45E5-9995-7DD09BB48F77}" sibTransId="{58C92309-63A3-4799-A768-8F902319B1C7}"/>
    <dgm:cxn modelId="{7F2C3B90-0D70-42D5-B727-060BEFC8C21F}" type="presOf" srcId="{AB4FC4A5-9E32-455D-BB0F-3FD78EE953DD}" destId="{B151938F-2903-4CAE-8FAD-5C5D5B15147F}" srcOrd="0" destOrd="2" presId="urn:microsoft.com/office/officeart/2005/8/layout/vList4"/>
    <dgm:cxn modelId="{6AD118F4-AC27-4063-951D-4AA5BE43C9DD}" type="presOf" srcId="{F66CB934-4EEC-48D8-8327-5B2B32B0DA47}" destId="{CA9E26F0-D8C5-4220-A245-8EC4F09987D5}" srcOrd="1" destOrd="0" presId="urn:microsoft.com/office/officeart/2005/8/layout/vList4"/>
    <dgm:cxn modelId="{AD74507E-080C-4AE6-9567-0D60B6B9D8CF}" srcId="{46A8864A-C3C6-463D-9225-C2F4C357EC9E}" destId="{740EBC19-68A3-4D59-ABE7-6831EA8FD481}" srcOrd="2" destOrd="0" parTransId="{9558498B-34F2-4791-A66F-313B51384513}" sibTransId="{E09C7EF7-5419-4935-83BF-5713B3653F2D}"/>
    <dgm:cxn modelId="{0CD3A9F1-96CA-4B8D-BE24-43FB34B5FBB6}" type="presOf" srcId="{5486E7EB-840D-46B2-B975-AAC18D807208}" destId="{E89AF9A4-47CA-4266-A235-9669E2A0353D}" srcOrd="1" destOrd="0" presId="urn:microsoft.com/office/officeart/2005/8/layout/vList4"/>
    <dgm:cxn modelId="{1909D6DA-B82F-44A0-8EED-6D5323F10B2E}" type="presOf" srcId="{5486E7EB-840D-46B2-B975-AAC18D807208}" destId="{D1903C4E-B394-4682-A92C-7EC7FD0A7D8B}" srcOrd="0" destOrd="0" presId="urn:microsoft.com/office/officeart/2005/8/layout/vList4"/>
    <dgm:cxn modelId="{5CB553F3-5493-420E-93E0-1799D31C8FF0}" srcId="{56678553-7F2E-4096-B561-F216CC4500F5}" destId="{F66CB934-4EEC-48D8-8327-5B2B32B0DA47}" srcOrd="2" destOrd="0" parTransId="{72DBA1F9-A3EF-4B77-954E-6C39E6599BDF}" sibTransId="{6DD84C95-EFA3-4628-BB09-0640230220F6}"/>
    <dgm:cxn modelId="{84A9C866-67A8-4FD3-B989-809F6154B947}" type="presOf" srcId="{A3A4D168-4D85-42F8-A4E4-14BBE8731880}" destId="{F700ECBF-13B8-4910-9C8D-FD6F83C0A051}" srcOrd="0" destOrd="1" presId="urn:microsoft.com/office/officeart/2005/8/layout/vList4"/>
    <dgm:cxn modelId="{D58D37A2-4E85-40C2-8696-2D2D66762A43}" type="presOf" srcId="{14F755F1-DE93-44E5-B506-3E876DCD8AE4}" destId="{D1903C4E-B394-4682-A92C-7EC7FD0A7D8B}" srcOrd="0" destOrd="2" presId="urn:microsoft.com/office/officeart/2005/8/layout/vList4"/>
    <dgm:cxn modelId="{53953FF1-4E98-4EE8-809D-8D0725184E9C}" type="presOf" srcId="{CA3294EC-113B-4E9B-9A19-96F30A33F44B}" destId="{B151938F-2903-4CAE-8FAD-5C5D5B15147F}" srcOrd="0" destOrd="1" presId="urn:microsoft.com/office/officeart/2005/8/layout/vList4"/>
    <dgm:cxn modelId="{B8C2FDD6-6E71-43EB-875E-BE8EA0F1D8A2}" srcId="{46A8864A-C3C6-463D-9225-C2F4C357EC9E}" destId="{AB4FC4A5-9E32-455D-BB0F-3FD78EE953DD}" srcOrd="1" destOrd="0" parTransId="{5D4BC6FE-160F-4F43-B230-270A8178B0A4}" sibTransId="{3B3019FC-6B44-4E4F-91AF-D9D741C9C3CD}"/>
    <dgm:cxn modelId="{F5C97ECA-8799-4539-B3B9-D6691837F841}" srcId="{5486E7EB-840D-46B2-B975-AAC18D807208}" destId="{EA8398BE-330A-4ACE-8E6C-95745496D3C5}" srcOrd="0" destOrd="0" parTransId="{B4B6AF9A-39DA-4BF6-BF38-16A4958261BE}" sibTransId="{D4FB64E1-466C-4494-97FE-C8AAA3C01965}"/>
    <dgm:cxn modelId="{8F9F1719-FB61-44B4-AB85-CCAB3A50FD66}" type="presOf" srcId="{740EBC19-68A3-4D59-ABE7-6831EA8FD481}" destId="{B151938F-2903-4CAE-8FAD-5C5D5B15147F}" srcOrd="0" destOrd="3" presId="urn:microsoft.com/office/officeart/2005/8/layout/vList4"/>
    <dgm:cxn modelId="{EA9BBD75-DF77-4B89-80EF-81FF18562E5B}" type="presOf" srcId="{BC672DFA-D8D3-45A3-A174-0753B4C31C0C}" destId="{CA9E26F0-D8C5-4220-A245-8EC4F09987D5}" srcOrd="1" destOrd="3" presId="urn:microsoft.com/office/officeart/2005/8/layout/vList4"/>
    <dgm:cxn modelId="{59B12F9D-9EB1-4854-AE19-55026DFAE5EA}" type="presOf" srcId="{CA3294EC-113B-4E9B-9A19-96F30A33F44B}" destId="{670B9CBD-01B8-4F96-9D93-BDC826E1954E}" srcOrd="1" destOrd="1" presId="urn:microsoft.com/office/officeart/2005/8/layout/vList4"/>
    <dgm:cxn modelId="{FB48975F-7D91-446A-A05A-E2F544E8E02C}" type="presOf" srcId="{46A8864A-C3C6-463D-9225-C2F4C357EC9E}" destId="{B151938F-2903-4CAE-8FAD-5C5D5B15147F}" srcOrd="0" destOrd="0" presId="urn:microsoft.com/office/officeart/2005/8/layout/vList4"/>
    <dgm:cxn modelId="{0EB60EEB-9EFE-4A00-9435-704D7CF2DA28}" type="presOf" srcId="{68F3EB75-BC13-4B70-A539-5B01C992599C}" destId="{670B9CBD-01B8-4F96-9D93-BDC826E1954E}" srcOrd="1" destOrd="4" presId="urn:microsoft.com/office/officeart/2005/8/layout/vList4"/>
    <dgm:cxn modelId="{A1C5F95C-3963-4EDB-AC11-09569FB20953}" type="presOf" srcId="{56678553-7F2E-4096-B561-F216CC4500F5}" destId="{A5D460C6-9BB6-41E8-B9E4-2FD88272EF6F}" srcOrd="0" destOrd="0" presId="urn:microsoft.com/office/officeart/2005/8/layout/vList4"/>
    <dgm:cxn modelId="{E9E800A5-6C5A-466E-9C91-5B2609F0B7E9}" type="presParOf" srcId="{A5D460C6-9BB6-41E8-B9E4-2FD88272EF6F}" destId="{4BD8DA97-0E87-49C7-B7E6-B0E2DE9E5635}" srcOrd="0" destOrd="0" presId="urn:microsoft.com/office/officeart/2005/8/layout/vList4"/>
    <dgm:cxn modelId="{9A7650EA-886F-491F-96CC-C21D03C02075}" type="presParOf" srcId="{4BD8DA97-0E87-49C7-B7E6-B0E2DE9E5635}" destId="{D1903C4E-B394-4682-A92C-7EC7FD0A7D8B}" srcOrd="0" destOrd="0" presId="urn:microsoft.com/office/officeart/2005/8/layout/vList4"/>
    <dgm:cxn modelId="{EB4BDBC5-DDA2-4D8D-B1FB-8621F7AC7F1E}" type="presParOf" srcId="{4BD8DA97-0E87-49C7-B7E6-B0E2DE9E5635}" destId="{371D897E-E557-4C54-A663-15334CAC1F61}" srcOrd="1" destOrd="0" presId="urn:microsoft.com/office/officeart/2005/8/layout/vList4"/>
    <dgm:cxn modelId="{E69FC873-F558-4CEE-BB69-247DB087799C}" type="presParOf" srcId="{4BD8DA97-0E87-49C7-B7E6-B0E2DE9E5635}" destId="{E89AF9A4-47CA-4266-A235-9669E2A0353D}" srcOrd="2" destOrd="0" presId="urn:microsoft.com/office/officeart/2005/8/layout/vList4"/>
    <dgm:cxn modelId="{7C804CDB-7C1E-49D7-9C5C-5B7093A6BF86}" type="presParOf" srcId="{A5D460C6-9BB6-41E8-B9E4-2FD88272EF6F}" destId="{BC5C40D0-A395-4457-9373-7C80811962C0}" srcOrd="1" destOrd="0" presId="urn:microsoft.com/office/officeart/2005/8/layout/vList4"/>
    <dgm:cxn modelId="{4EF003DA-C234-4A0C-BEE8-5DD2029402D4}" type="presParOf" srcId="{A5D460C6-9BB6-41E8-B9E4-2FD88272EF6F}" destId="{C9B3EB5A-E3C7-4540-8B5E-BF21E0BDA769}" srcOrd="2" destOrd="0" presId="urn:microsoft.com/office/officeart/2005/8/layout/vList4"/>
    <dgm:cxn modelId="{FDE8430E-0FE3-4DEB-AC4E-B70190D93567}" type="presParOf" srcId="{C9B3EB5A-E3C7-4540-8B5E-BF21E0BDA769}" destId="{B151938F-2903-4CAE-8FAD-5C5D5B15147F}" srcOrd="0" destOrd="0" presId="urn:microsoft.com/office/officeart/2005/8/layout/vList4"/>
    <dgm:cxn modelId="{2B53362C-1F32-48A4-97D9-F9F6355AB89F}" type="presParOf" srcId="{C9B3EB5A-E3C7-4540-8B5E-BF21E0BDA769}" destId="{1A1942C8-9BDA-47A3-A6DF-367AFD86889B}" srcOrd="1" destOrd="0" presId="urn:microsoft.com/office/officeart/2005/8/layout/vList4"/>
    <dgm:cxn modelId="{9206EB88-8F17-424A-9D92-7CBCB3D94013}" type="presParOf" srcId="{C9B3EB5A-E3C7-4540-8B5E-BF21E0BDA769}" destId="{670B9CBD-01B8-4F96-9D93-BDC826E1954E}" srcOrd="2" destOrd="0" presId="urn:microsoft.com/office/officeart/2005/8/layout/vList4"/>
    <dgm:cxn modelId="{DF61DE70-C830-483D-80A2-EBAA6D99A540}" type="presParOf" srcId="{A5D460C6-9BB6-41E8-B9E4-2FD88272EF6F}" destId="{22D35ECD-D0A4-42E2-80DB-E27BCAC67BD8}" srcOrd="3" destOrd="0" presId="urn:microsoft.com/office/officeart/2005/8/layout/vList4"/>
    <dgm:cxn modelId="{9043EE7B-A532-4A3C-A9C6-0CB0775B90D9}" type="presParOf" srcId="{A5D460C6-9BB6-41E8-B9E4-2FD88272EF6F}" destId="{328E9045-E51A-4310-8A0B-1084467D9CFC}" srcOrd="4" destOrd="0" presId="urn:microsoft.com/office/officeart/2005/8/layout/vList4"/>
    <dgm:cxn modelId="{2D8B0A57-C42F-43FD-90CE-224209B707EF}" type="presParOf" srcId="{328E9045-E51A-4310-8A0B-1084467D9CFC}" destId="{F700ECBF-13B8-4910-9C8D-FD6F83C0A051}" srcOrd="0" destOrd="0" presId="urn:microsoft.com/office/officeart/2005/8/layout/vList4"/>
    <dgm:cxn modelId="{5B3CFE74-D69E-43E8-83DE-B2FA462E8A06}" type="presParOf" srcId="{328E9045-E51A-4310-8A0B-1084467D9CFC}" destId="{22A54361-3865-4455-9E1A-8AF70913B394}" srcOrd="1" destOrd="0" presId="urn:microsoft.com/office/officeart/2005/8/layout/vList4"/>
    <dgm:cxn modelId="{FC94082E-9DA9-4FAA-89A6-80989BEEF2EE}" type="presParOf" srcId="{328E9045-E51A-4310-8A0B-1084467D9CFC}" destId="{CA9E26F0-D8C5-4220-A245-8EC4F09987D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D00E3B-39E3-429E-924F-9B237BEDBC0B}" type="doc">
      <dgm:prSet loTypeId="urn:microsoft.com/office/officeart/2005/8/layout/radial4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lt-LT"/>
        </a:p>
      </dgm:t>
    </dgm:pt>
    <dgm:pt modelId="{ED225F6D-D639-4942-A3A7-025DEBB04736}">
      <dgm:prSet phldrT="[Text]"/>
      <dgm:spPr/>
      <dgm:t>
        <a:bodyPr/>
        <a:lstStyle/>
        <a:p>
          <a:r>
            <a:rPr lang="en-US" dirty="0" err="1" smtClean="0"/>
            <a:t>Ecovillage</a:t>
          </a:r>
          <a:r>
            <a:rPr lang="en-US" dirty="0" smtClean="0"/>
            <a:t> Movement</a:t>
          </a:r>
          <a:endParaRPr lang="lt-LT" dirty="0"/>
        </a:p>
      </dgm:t>
    </dgm:pt>
    <dgm:pt modelId="{B0E19197-8D42-4B95-BFCD-4AA05FE1DD87}" type="parTrans" cxnId="{8683E643-B261-48EE-ACBC-C330D476CD73}">
      <dgm:prSet/>
      <dgm:spPr/>
      <dgm:t>
        <a:bodyPr/>
        <a:lstStyle/>
        <a:p>
          <a:endParaRPr lang="lt-LT"/>
        </a:p>
      </dgm:t>
    </dgm:pt>
    <dgm:pt modelId="{51B389CF-839A-46D3-A436-61CD5F64BF5C}" type="sibTrans" cxnId="{8683E643-B261-48EE-ACBC-C330D476CD73}">
      <dgm:prSet/>
      <dgm:spPr/>
      <dgm:t>
        <a:bodyPr/>
        <a:lstStyle/>
        <a:p>
          <a:endParaRPr lang="lt-LT"/>
        </a:p>
      </dgm:t>
    </dgm:pt>
    <dgm:pt modelId="{FBD36C65-E459-4ECA-A1CB-056CD4BC7430}">
      <dgm:prSet phldrT="[Text]"/>
      <dgm:spPr/>
      <dgm:t>
        <a:bodyPr/>
        <a:lstStyle/>
        <a:p>
          <a:r>
            <a:rPr lang="en-US" dirty="0" smtClean="0"/>
            <a:t>Socially responsible</a:t>
          </a:r>
          <a:endParaRPr lang="lt-LT" dirty="0"/>
        </a:p>
      </dgm:t>
    </dgm:pt>
    <dgm:pt modelId="{8991EC38-F9B5-4D45-BFCC-3455FC2B5FDA}" type="parTrans" cxnId="{0D352C1B-7A07-4ACA-87B7-5DD1A3DD9FF0}">
      <dgm:prSet/>
      <dgm:spPr/>
      <dgm:t>
        <a:bodyPr/>
        <a:lstStyle/>
        <a:p>
          <a:endParaRPr lang="lt-LT"/>
        </a:p>
      </dgm:t>
    </dgm:pt>
    <dgm:pt modelId="{F3FC580B-F57F-4867-9C8C-A445A5EA7284}" type="sibTrans" cxnId="{0D352C1B-7A07-4ACA-87B7-5DD1A3DD9FF0}">
      <dgm:prSet/>
      <dgm:spPr/>
      <dgm:t>
        <a:bodyPr/>
        <a:lstStyle/>
        <a:p>
          <a:endParaRPr lang="lt-LT"/>
        </a:p>
      </dgm:t>
    </dgm:pt>
    <dgm:pt modelId="{927F31AE-A7CF-444F-99C0-9535DE1C8CE6}">
      <dgm:prSet phldrT="[Text]"/>
      <dgm:spPr/>
      <dgm:t>
        <a:bodyPr/>
        <a:lstStyle/>
        <a:p>
          <a:r>
            <a:rPr lang="en-US" dirty="0" smtClean="0"/>
            <a:t>Economically responsible</a:t>
          </a:r>
          <a:endParaRPr lang="lt-LT" dirty="0"/>
        </a:p>
      </dgm:t>
    </dgm:pt>
    <dgm:pt modelId="{B77B95CB-F99E-4228-8F1D-B2D7FBD7BBE4}" type="parTrans" cxnId="{C03AC72A-305B-40C5-8D47-D2339B297B35}">
      <dgm:prSet/>
      <dgm:spPr/>
      <dgm:t>
        <a:bodyPr/>
        <a:lstStyle/>
        <a:p>
          <a:endParaRPr lang="lt-LT"/>
        </a:p>
      </dgm:t>
    </dgm:pt>
    <dgm:pt modelId="{2BB3A4B7-A376-4FBF-BE06-ACEBDDC87B91}" type="sibTrans" cxnId="{C03AC72A-305B-40C5-8D47-D2339B297B35}">
      <dgm:prSet/>
      <dgm:spPr/>
      <dgm:t>
        <a:bodyPr/>
        <a:lstStyle/>
        <a:p>
          <a:endParaRPr lang="lt-LT"/>
        </a:p>
      </dgm:t>
    </dgm:pt>
    <dgm:pt modelId="{41F48AAF-8AC1-4743-B639-2801B92CD98A}">
      <dgm:prSet phldrT="[Text]"/>
      <dgm:spPr/>
      <dgm:t>
        <a:bodyPr/>
        <a:lstStyle/>
        <a:p>
          <a:r>
            <a:rPr lang="en-US" dirty="0" smtClean="0"/>
            <a:t>Ecologically responsible</a:t>
          </a:r>
        </a:p>
        <a:p>
          <a:endParaRPr lang="lt-LT" dirty="0"/>
        </a:p>
      </dgm:t>
    </dgm:pt>
    <dgm:pt modelId="{AACDEFF8-411C-4046-97C4-ED643734E916}" type="parTrans" cxnId="{249B8FC6-94FD-40BA-89BD-DF506B4D1D01}">
      <dgm:prSet/>
      <dgm:spPr/>
      <dgm:t>
        <a:bodyPr/>
        <a:lstStyle/>
        <a:p>
          <a:endParaRPr lang="lt-LT"/>
        </a:p>
      </dgm:t>
    </dgm:pt>
    <dgm:pt modelId="{13753343-CFCC-41DB-94AE-415D4BD7854E}" type="sibTrans" cxnId="{249B8FC6-94FD-40BA-89BD-DF506B4D1D01}">
      <dgm:prSet/>
      <dgm:spPr/>
      <dgm:t>
        <a:bodyPr/>
        <a:lstStyle/>
        <a:p>
          <a:endParaRPr lang="lt-LT"/>
        </a:p>
      </dgm:t>
    </dgm:pt>
    <dgm:pt modelId="{2E92A0EB-BF49-4D50-8D00-A959901C6B1F}" type="pres">
      <dgm:prSet presAssocID="{96D00E3B-39E3-429E-924F-9B237BEDBC0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A4B0AE3E-FE14-4300-9DAF-B4F6C7D8FF5C}" type="pres">
      <dgm:prSet presAssocID="{ED225F6D-D639-4942-A3A7-025DEBB04736}" presName="centerShape" presStyleLbl="node0" presStyleIdx="0" presStyleCnt="1" custScaleX="110998"/>
      <dgm:spPr/>
      <dgm:t>
        <a:bodyPr/>
        <a:lstStyle/>
        <a:p>
          <a:endParaRPr lang="lt-LT"/>
        </a:p>
      </dgm:t>
    </dgm:pt>
    <dgm:pt modelId="{ED333638-A794-4D50-9BC1-0123E74108E7}" type="pres">
      <dgm:prSet presAssocID="{8991EC38-F9B5-4D45-BFCC-3455FC2B5FDA}" presName="parTrans" presStyleLbl="bgSibTrans2D1" presStyleIdx="0" presStyleCnt="3"/>
      <dgm:spPr/>
      <dgm:t>
        <a:bodyPr/>
        <a:lstStyle/>
        <a:p>
          <a:endParaRPr lang="lt-LT"/>
        </a:p>
      </dgm:t>
    </dgm:pt>
    <dgm:pt modelId="{338038DC-58A8-4195-9BEA-82C7E05D59D5}" type="pres">
      <dgm:prSet presAssocID="{FBD36C65-E459-4ECA-A1CB-056CD4BC7430}" presName="node" presStyleLbl="node1" presStyleIdx="0" presStyleCnt="3" custRadScaleRad="108567" custRadScaleInc="-294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787868D-B234-4D0E-991B-10F02CC6F01B}" type="pres">
      <dgm:prSet presAssocID="{B77B95CB-F99E-4228-8F1D-B2D7FBD7BBE4}" presName="parTrans" presStyleLbl="bgSibTrans2D1" presStyleIdx="1" presStyleCnt="3"/>
      <dgm:spPr/>
      <dgm:t>
        <a:bodyPr/>
        <a:lstStyle/>
        <a:p>
          <a:endParaRPr lang="lt-LT"/>
        </a:p>
      </dgm:t>
    </dgm:pt>
    <dgm:pt modelId="{46E74F35-9040-4B2D-B9FC-E811A84FEAE0}" type="pres">
      <dgm:prSet presAssocID="{927F31AE-A7CF-444F-99C0-9535DE1C8C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4EF1C8C-EAC2-4C89-8CBA-D611507AFF3E}" type="pres">
      <dgm:prSet presAssocID="{AACDEFF8-411C-4046-97C4-ED643734E916}" presName="parTrans" presStyleLbl="bgSibTrans2D1" presStyleIdx="2" presStyleCnt="3"/>
      <dgm:spPr/>
      <dgm:t>
        <a:bodyPr/>
        <a:lstStyle/>
        <a:p>
          <a:endParaRPr lang="lt-LT"/>
        </a:p>
      </dgm:t>
    </dgm:pt>
    <dgm:pt modelId="{F6AB3349-B6CC-49AC-A4B9-374B2C062DE1}" type="pres">
      <dgm:prSet presAssocID="{41F48AAF-8AC1-4743-B639-2801B92CD98A}" presName="node" presStyleLbl="node1" presStyleIdx="2" presStyleCnt="3" custRadScaleRad="108751" custRadScaleInc="686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0D352C1B-7A07-4ACA-87B7-5DD1A3DD9FF0}" srcId="{ED225F6D-D639-4942-A3A7-025DEBB04736}" destId="{FBD36C65-E459-4ECA-A1CB-056CD4BC7430}" srcOrd="0" destOrd="0" parTransId="{8991EC38-F9B5-4D45-BFCC-3455FC2B5FDA}" sibTransId="{F3FC580B-F57F-4867-9C8C-A445A5EA7284}"/>
    <dgm:cxn modelId="{8683E643-B261-48EE-ACBC-C330D476CD73}" srcId="{96D00E3B-39E3-429E-924F-9B237BEDBC0B}" destId="{ED225F6D-D639-4942-A3A7-025DEBB04736}" srcOrd="0" destOrd="0" parTransId="{B0E19197-8D42-4B95-BFCD-4AA05FE1DD87}" sibTransId="{51B389CF-839A-46D3-A436-61CD5F64BF5C}"/>
    <dgm:cxn modelId="{3551A78D-012B-4CA3-BE40-C4B63AA8CC1B}" type="presOf" srcId="{FBD36C65-E459-4ECA-A1CB-056CD4BC7430}" destId="{338038DC-58A8-4195-9BEA-82C7E05D59D5}" srcOrd="0" destOrd="0" presId="urn:microsoft.com/office/officeart/2005/8/layout/radial4"/>
    <dgm:cxn modelId="{28E3F37D-EC3B-4A09-B5D8-9FBF38AC89DD}" type="presOf" srcId="{AACDEFF8-411C-4046-97C4-ED643734E916}" destId="{34EF1C8C-EAC2-4C89-8CBA-D611507AFF3E}" srcOrd="0" destOrd="0" presId="urn:microsoft.com/office/officeart/2005/8/layout/radial4"/>
    <dgm:cxn modelId="{BA8CAF83-D1C3-417C-A2FC-D0866877BA44}" type="presOf" srcId="{8991EC38-F9B5-4D45-BFCC-3455FC2B5FDA}" destId="{ED333638-A794-4D50-9BC1-0123E74108E7}" srcOrd="0" destOrd="0" presId="urn:microsoft.com/office/officeart/2005/8/layout/radial4"/>
    <dgm:cxn modelId="{09478D55-D3E1-4046-A776-04A19AE16BA4}" type="presOf" srcId="{B77B95CB-F99E-4228-8F1D-B2D7FBD7BBE4}" destId="{2787868D-B234-4D0E-991B-10F02CC6F01B}" srcOrd="0" destOrd="0" presId="urn:microsoft.com/office/officeart/2005/8/layout/radial4"/>
    <dgm:cxn modelId="{C03AC72A-305B-40C5-8D47-D2339B297B35}" srcId="{ED225F6D-D639-4942-A3A7-025DEBB04736}" destId="{927F31AE-A7CF-444F-99C0-9535DE1C8CE6}" srcOrd="1" destOrd="0" parTransId="{B77B95CB-F99E-4228-8F1D-B2D7FBD7BBE4}" sibTransId="{2BB3A4B7-A376-4FBF-BE06-ACEBDDC87B91}"/>
    <dgm:cxn modelId="{E7FF35DF-204E-4B3B-B877-29782E562661}" type="presOf" srcId="{927F31AE-A7CF-444F-99C0-9535DE1C8CE6}" destId="{46E74F35-9040-4B2D-B9FC-E811A84FEAE0}" srcOrd="0" destOrd="0" presId="urn:microsoft.com/office/officeart/2005/8/layout/radial4"/>
    <dgm:cxn modelId="{6178DC46-A67A-4B37-9324-F9EF7138F8A6}" type="presOf" srcId="{ED225F6D-D639-4942-A3A7-025DEBB04736}" destId="{A4B0AE3E-FE14-4300-9DAF-B4F6C7D8FF5C}" srcOrd="0" destOrd="0" presId="urn:microsoft.com/office/officeart/2005/8/layout/radial4"/>
    <dgm:cxn modelId="{D5CF796D-062E-495A-AAEE-2D1FE4795478}" type="presOf" srcId="{41F48AAF-8AC1-4743-B639-2801B92CD98A}" destId="{F6AB3349-B6CC-49AC-A4B9-374B2C062DE1}" srcOrd="0" destOrd="0" presId="urn:microsoft.com/office/officeart/2005/8/layout/radial4"/>
    <dgm:cxn modelId="{0E04E9C6-4E0D-4DBF-8638-45728572286D}" type="presOf" srcId="{96D00E3B-39E3-429E-924F-9B237BEDBC0B}" destId="{2E92A0EB-BF49-4D50-8D00-A959901C6B1F}" srcOrd="0" destOrd="0" presId="urn:microsoft.com/office/officeart/2005/8/layout/radial4"/>
    <dgm:cxn modelId="{249B8FC6-94FD-40BA-89BD-DF506B4D1D01}" srcId="{ED225F6D-D639-4942-A3A7-025DEBB04736}" destId="{41F48AAF-8AC1-4743-B639-2801B92CD98A}" srcOrd="2" destOrd="0" parTransId="{AACDEFF8-411C-4046-97C4-ED643734E916}" sibTransId="{13753343-CFCC-41DB-94AE-415D4BD7854E}"/>
    <dgm:cxn modelId="{43FCBEB5-A5C7-4B5A-BEC8-55DF6731128B}" type="presParOf" srcId="{2E92A0EB-BF49-4D50-8D00-A959901C6B1F}" destId="{A4B0AE3E-FE14-4300-9DAF-B4F6C7D8FF5C}" srcOrd="0" destOrd="0" presId="urn:microsoft.com/office/officeart/2005/8/layout/radial4"/>
    <dgm:cxn modelId="{D525374E-DE4D-4190-9BA9-DD8C851966E5}" type="presParOf" srcId="{2E92A0EB-BF49-4D50-8D00-A959901C6B1F}" destId="{ED333638-A794-4D50-9BC1-0123E74108E7}" srcOrd="1" destOrd="0" presId="urn:microsoft.com/office/officeart/2005/8/layout/radial4"/>
    <dgm:cxn modelId="{83776BAA-DD2E-4FDC-9EE5-2D04521D14E8}" type="presParOf" srcId="{2E92A0EB-BF49-4D50-8D00-A959901C6B1F}" destId="{338038DC-58A8-4195-9BEA-82C7E05D59D5}" srcOrd="2" destOrd="0" presId="urn:microsoft.com/office/officeart/2005/8/layout/radial4"/>
    <dgm:cxn modelId="{F5EABDE8-FEAD-4819-BFC7-6329495049ED}" type="presParOf" srcId="{2E92A0EB-BF49-4D50-8D00-A959901C6B1F}" destId="{2787868D-B234-4D0E-991B-10F02CC6F01B}" srcOrd="3" destOrd="0" presId="urn:microsoft.com/office/officeart/2005/8/layout/radial4"/>
    <dgm:cxn modelId="{40A2594B-E9A9-460E-B572-4841FD911B5A}" type="presParOf" srcId="{2E92A0EB-BF49-4D50-8D00-A959901C6B1F}" destId="{46E74F35-9040-4B2D-B9FC-E811A84FEAE0}" srcOrd="4" destOrd="0" presId="urn:microsoft.com/office/officeart/2005/8/layout/radial4"/>
    <dgm:cxn modelId="{06A46EE3-C4D6-4E6E-9B24-4B419A764BF6}" type="presParOf" srcId="{2E92A0EB-BF49-4D50-8D00-A959901C6B1F}" destId="{34EF1C8C-EAC2-4C89-8CBA-D611507AFF3E}" srcOrd="5" destOrd="0" presId="urn:microsoft.com/office/officeart/2005/8/layout/radial4"/>
    <dgm:cxn modelId="{9E6F1DE8-4662-4F31-B9E2-28D60A92C3D6}" type="presParOf" srcId="{2E92A0EB-BF49-4D50-8D00-A959901C6B1F}" destId="{F6AB3349-B6CC-49AC-A4B9-374B2C062DE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7558F9-BFC2-4A14-B96B-336C3BE8A3C2}" type="doc">
      <dgm:prSet loTypeId="urn:microsoft.com/office/officeart/2005/8/layout/radial4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lt-LT"/>
        </a:p>
      </dgm:t>
    </dgm:pt>
    <dgm:pt modelId="{FF7C7528-C099-4C7E-B1FE-38632A8A33E0}">
      <dgm:prSet/>
      <dgm:spPr/>
      <dgm:t>
        <a:bodyPr/>
        <a:lstStyle/>
        <a:p>
          <a:pPr rtl="0"/>
          <a:r>
            <a:rPr lang="en-US" dirty="0" err="1" smtClean="0"/>
            <a:t>Ecovillage</a:t>
          </a:r>
          <a:r>
            <a:rPr lang="en-US" dirty="0" smtClean="0"/>
            <a:t> concept deals with</a:t>
          </a:r>
          <a:endParaRPr lang="lt-LT" dirty="0"/>
        </a:p>
      </dgm:t>
    </dgm:pt>
    <dgm:pt modelId="{A6FC85E8-0548-4C66-96FC-9D6CDDE96033}" type="parTrans" cxnId="{B09EF7F8-5E5A-4531-AD70-DD27B016ABBE}">
      <dgm:prSet/>
      <dgm:spPr/>
      <dgm:t>
        <a:bodyPr/>
        <a:lstStyle/>
        <a:p>
          <a:endParaRPr lang="lt-LT"/>
        </a:p>
      </dgm:t>
    </dgm:pt>
    <dgm:pt modelId="{C6349EE1-62DD-43FB-96B8-C47E7C2E12C0}" type="sibTrans" cxnId="{B09EF7F8-5E5A-4531-AD70-DD27B016ABBE}">
      <dgm:prSet/>
      <dgm:spPr/>
      <dgm:t>
        <a:bodyPr/>
        <a:lstStyle/>
        <a:p>
          <a:endParaRPr lang="lt-LT"/>
        </a:p>
      </dgm:t>
    </dgm:pt>
    <dgm:pt modelId="{A0E8FDE9-044E-44D5-83A5-2A31FEE1343F}">
      <dgm:prSet custT="1"/>
      <dgm:spPr/>
      <dgm:t>
        <a:bodyPr/>
        <a:lstStyle/>
        <a:p>
          <a:pPr rtl="0"/>
          <a:r>
            <a:rPr lang="en-US" sz="2400" b="0" dirty="0" smtClean="0"/>
            <a:t>Climate change</a:t>
          </a:r>
          <a:endParaRPr lang="lt-LT" sz="2400" b="0" dirty="0"/>
        </a:p>
      </dgm:t>
    </dgm:pt>
    <dgm:pt modelId="{62DFEBBB-99F0-4E25-A75C-6255AF5606E5}" type="parTrans" cxnId="{4563F639-3DAF-486A-93CB-E675E8DB7D6A}">
      <dgm:prSet/>
      <dgm:spPr/>
      <dgm:t>
        <a:bodyPr/>
        <a:lstStyle/>
        <a:p>
          <a:endParaRPr lang="lt-LT"/>
        </a:p>
      </dgm:t>
    </dgm:pt>
    <dgm:pt modelId="{9767A0FF-8ED0-4E4B-BF7F-C84C1709387E}" type="sibTrans" cxnId="{4563F639-3DAF-486A-93CB-E675E8DB7D6A}">
      <dgm:prSet/>
      <dgm:spPr/>
      <dgm:t>
        <a:bodyPr/>
        <a:lstStyle/>
        <a:p>
          <a:endParaRPr lang="lt-LT"/>
        </a:p>
      </dgm:t>
    </dgm:pt>
    <dgm:pt modelId="{CBDF2E6E-939B-49EF-93E2-F05461BD221C}">
      <dgm:prSet custT="1"/>
      <dgm:spPr/>
      <dgm:t>
        <a:bodyPr/>
        <a:lstStyle/>
        <a:p>
          <a:pPr rtl="0"/>
          <a:r>
            <a:rPr lang="en-US" sz="2400" b="0" dirty="0" smtClean="0"/>
            <a:t> </a:t>
          </a:r>
          <a:r>
            <a:rPr lang="en-US" sz="2000" b="0" dirty="0" smtClean="0"/>
            <a:t>Environmental pollution</a:t>
          </a:r>
          <a:endParaRPr lang="lt-LT" sz="2400" b="0" dirty="0"/>
        </a:p>
      </dgm:t>
    </dgm:pt>
    <dgm:pt modelId="{A2A156BC-CDC9-4EF4-8AD9-2018B3A2ADDD}" type="parTrans" cxnId="{A9F8D8CE-52C8-4A77-88F6-176D6588078D}">
      <dgm:prSet/>
      <dgm:spPr/>
      <dgm:t>
        <a:bodyPr/>
        <a:lstStyle/>
        <a:p>
          <a:endParaRPr lang="lt-LT"/>
        </a:p>
      </dgm:t>
    </dgm:pt>
    <dgm:pt modelId="{25A1A518-D66F-4CE3-BBCF-DD62DA9E3DDA}" type="sibTrans" cxnId="{A9F8D8CE-52C8-4A77-88F6-176D6588078D}">
      <dgm:prSet/>
      <dgm:spPr/>
      <dgm:t>
        <a:bodyPr/>
        <a:lstStyle/>
        <a:p>
          <a:endParaRPr lang="lt-LT"/>
        </a:p>
      </dgm:t>
    </dgm:pt>
    <dgm:pt modelId="{568E490C-E58E-468B-9BD7-E6657802C88E}">
      <dgm:prSet custT="1"/>
      <dgm:spPr/>
      <dgm:t>
        <a:bodyPr/>
        <a:lstStyle/>
        <a:p>
          <a:pPr rtl="0"/>
          <a:r>
            <a:rPr lang="en-US" sz="2400" b="0" dirty="0" smtClean="0"/>
            <a:t>Resource shortages </a:t>
          </a:r>
          <a:endParaRPr lang="lt-LT" sz="2400" b="0" dirty="0"/>
        </a:p>
      </dgm:t>
    </dgm:pt>
    <dgm:pt modelId="{835B1BB1-B2A6-471A-9AFB-7D429B77E3DD}" type="parTrans" cxnId="{B39FB001-420F-4C1B-9CF6-514FBA08DFC7}">
      <dgm:prSet/>
      <dgm:spPr/>
      <dgm:t>
        <a:bodyPr/>
        <a:lstStyle/>
        <a:p>
          <a:endParaRPr lang="lt-LT"/>
        </a:p>
      </dgm:t>
    </dgm:pt>
    <dgm:pt modelId="{7532DE81-EF48-44FB-99B0-BF5EFB6BF837}" type="sibTrans" cxnId="{B39FB001-420F-4C1B-9CF6-514FBA08DFC7}">
      <dgm:prSet/>
      <dgm:spPr/>
      <dgm:t>
        <a:bodyPr/>
        <a:lstStyle/>
        <a:p>
          <a:endParaRPr lang="lt-LT"/>
        </a:p>
      </dgm:t>
    </dgm:pt>
    <dgm:pt modelId="{0E0A9313-889C-4875-AA86-42D59C2F9BC6}">
      <dgm:prSet custT="1"/>
      <dgm:spPr/>
      <dgm:t>
        <a:bodyPr/>
        <a:lstStyle/>
        <a:p>
          <a:pPr rtl="0"/>
          <a:r>
            <a:rPr lang="en-US" sz="2400" b="0" dirty="0" smtClean="0"/>
            <a:t>Social problems</a:t>
          </a:r>
          <a:endParaRPr lang="lt-LT" sz="2400" b="0" dirty="0"/>
        </a:p>
      </dgm:t>
    </dgm:pt>
    <dgm:pt modelId="{7F97ACB6-BD75-483D-90C9-BAEE32123CCE}" type="parTrans" cxnId="{7CA4BBE1-C62D-41A8-8355-084F54745E8F}">
      <dgm:prSet/>
      <dgm:spPr/>
      <dgm:t>
        <a:bodyPr/>
        <a:lstStyle/>
        <a:p>
          <a:endParaRPr lang="lt-LT"/>
        </a:p>
      </dgm:t>
    </dgm:pt>
    <dgm:pt modelId="{347B4265-A5D4-4E5A-9E5E-5BC4CA1AC39C}" type="sibTrans" cxnId="{7CA4BBE1-C62D-41A8-8355-084F54745E8F}">
      <dgm:prSet/>
      <dgm:spPr/>
      <dgm:t>
        <a:bodyPr/>
        <a:lstStyle/>
        <a:p>
          <a:endParaRPr lang="lt-LT"/>
        </a:p>
      </dgm:t>
    </dgm:pt>
    <dgm:pt modelId="{9A75DFA5-AFF0-4655-AC60-DBAA5536E8E6}" type="pres">
      <dgm:prSet presAssocID="{9E7558F9-BFC2-4A14-B96B-336C3BE8A3C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74B0D8BF-B39E-4E76-B0CB-1EB8FD711C8A}" type="pres">
      <dgm:prSet presAssocID="{FF7C7528-C099-4C7E-B1FE-38632A8A33E0}" presName="centerShape" presStyleLbl="node0" presStyleIdx="0" presStyleCnt="1" custLinFactNeighborX="-6085" custLinFactNeighborY="-19745"/>
      <dgm:spPr/>
      <dgm:t>
        <a:bodyPr/>
        <a:lstStyle/>
        <a:p>
          <a:endParaRPr lang="lt-LT"/>
        </a:p>
      </dgm:t>
    </dgm:pt>
    <dgm:pt modelId="{74546CC5-1B9D-4EAA-B802-6F877E8E9132}" type="pres">
      <dgm:prSet presAssocID="{62DFEBBB-99F0-4E25-A75C-6255AF5606E5}" presName="parTrans" presStyleLbl="bgSibTrans2D1" presStyleIdx="0" presStyleCnt="4" custAng="3815241" custFlipHor="1" custScaleX="35153" custLinFactNeighborX="35790" custLinFactNeighborY="-9804"/>
      <dgm:spPr/>
      <dgm:t>
        <a:bodyPr/>
        <a:lstStyle/>
        <a:p>
          <a:endParaRPr lang="lt-LT"/>
        </a:p>
      </dgm:t>
    </dgm:pt>
    <dgm:pt modelId="{27C42B16-1E92-4760-A671-7549B4181E1D}" type="pres">
      <dgm:prSet presAssocID="{A0E8FDE9-044E-44D5-83A5-2A31FEE1343F}" presName="node" presStyleLbl="node1" presStyleIdx="0" presStyleCnt="4" custRadScaleRad="105863" custRadScaleInc="-4438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481B375-C80D-4CCD-8E9B-BD853A3A158C}" type="pres">
      <dgm:prSet presAssocID="{A2A156BC-CDC9-4EF4-8AD9-2018B3A2ADDD}" presName="parTrans" presStyleLbl="bgSibTrans2D1" presStyleIdx="1" presStyleCnt="4" custAng="11545106" custScaleX="33748" custLinFactNeighborX="42726" custLinFactNeighborY="-261"/>
      <dgm:spPr/>
      <dgm:t>
        <a:bodyPr/>
        <a:lstStyle/>
        <a:p>
          <a:endParaRPr lang="lt-LT"/>
        </a:p>
      </dgm:t>
    </dgm:pt>
    <dgm:pt modelId="{A243DF39-E75D-4C3F-A411-1FF8EC180F61}" type="pres">
      <dgm:prSet presAssocID="{CBDF2E6E-939B-49EF-93E2-F05461BD221C}" presName="node" presStyleLbl="node1" presStyleIdx="1" presStyleCnt="4" custScaleX="115228" custRadScaleRad="140422" custRadScaleInc="-55098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A2A390D-CA60-408E-A0A4-2E1CCC4FD649}" type="pres">
      <dgm:prSet presAssocID="{835B1BB1-B2A6-471A-9AFB-7D429B77E3DD}" presName="parTrans" presStyleLbl="bgSibTrans2D1" presStyleIdx="2" presStyleCnt="4" custAng="11126351" custScaleX="36123" custLinFactNeighborX="-35115" custLinFactNeighborY="-5708"/>
      <dgm:spPr/>
      <dgm:t>
        <a:bodyPr/>
        <a:lstStyle/>
        <a:p>
          <a:endParaRPr lang="lt-LT"/>
        </a:p>
      </dgm:t>
    </dgm:pt>
    <dgm:pt modelId="{816962A4-B6FD-4758-9F53-6B0138F9B490}" type="pres">
      <dgm:prSet presAssocID="{568E490C-E58E-468B-9BD7-E6657802C88E}" presName="node" presStyleLbl="node1" presStyleIdx="2" presStyleCnt="4" custRadScaleRad="79578" custRadScaleInc="15321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26A572A-067E-4A0C-974A-F5E74CD93CD2}" type="pres">
      <dgm:prSet presAssocID="{7F97ACB6-BD75-483D-90C9-BAEE32123CCE}" presName="parTrans" presStyleLbl="bgSibTrans2D1" presStyleIdx="3" presStyleCnt="4" custAng="10405127" custScaleX="35557" custLinFactNeighborX="-37423" custLinFactNeighborY="17362"/>
      <dgm:spPr/>
      <dgm:t>
        <a:bodyPr/>
        <a:lstStyle/>
        <a:p>
          <a:endParaRPr lang="lt-LT"/>
        </a:p>
      </dgm:t>
    </dgm:pt>
    <dgm:pt modelId="{2E2A2CDF-A5DC-4C23-A1CC-3990F73FAEDA}" type="pres">
      <dgm:prSet presAssocID="{0E0A9313-889C-4875-AA86-42D59C2F9BC6}" presName="node" presStyleLbl="node1" presStyleIdx="3" presStyleCnt="4" custRadScaleRad="118094" custRadScaleInc="-7808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6D75A637-CAEF-40FB-B0F8-F201E0CA17D7}" type="presOf" srcId="{A0E8FDE9-044E-44D5-83A5-2A31FEE1343F}" destId="{27C42B16-1E92-4760-A671-7549B4181E1D}" srcOrd="0" destOrd="0" presId="urn:microsoft.com/office/officeart/2005/8/layout/radial4"/>
    <dgm:cxn modelId="{9AA75BC3-CCF7-40A2-ABF0-EDE4C4253C03}" type="presOf" srcId="{FF7C7528-C099-4C7E-B1FE-38632A8A33E0}" destId="{74B0D8BF-B39E-4E76-B0CB-1EB8FD711C8A}" srcOrd="0" destOrd="0" presId="urn:microsoft.com/office/officeart/2005/8/layout/radial4"/>
    <dgm:cxn modelId="{BE047AD1-DD88-4833-95AC-84E4597E3611}" type="presOf" srcId="{568E490C-E58E-468B-9BD7-E6657802C88E}" destId="{816962A4-B6FD-4758-9F53-6B0138F9B490}" srcOrd="0" destOrd="0" presId="urn:microsoft.com/office/officeart/2005/8/layout/radial4"/>
    <dgm:cxn modelId="{B09EF7F8-5E5A-4531-AD70-DD27B016ABBE}" srcId="{9E7558F9-BFC2-4A14-B96B-336C3BE8A3C2}" destId="{FF7C7528-C099-4C7E-B1FE-38632A8A33E0}" srcOrd="0" destOrd="0" parTransId="{A6FC85E8-0548-4C66-96FC-9D6CDDE96033}" sibTransId="{C6349EE1-62DD-43FB-96B8-C47E7C2E12C0}"/>
    <dgm:cxn modelId="{4563F639-3DAF-486A-93CB-E675E8DB7D6A}" srcId="{FF7C7528-C099-4C7E-B1FE-38632A8A33E0}" destId="{A0E8FDE9-044E-44D5-83A5-2A31FEE1343F}" srcOrd="0" destOrd="0" parTransId="{62DFEBBB-99F0-4E25-A75C-6255AF5606E5}" sibTransId="{9767A0FF-8ED0-4E4B-BF7F-C84C1709387E}"/>
    <dgm:cxn modelId="{82AE344A-CAE0-414F-BB2D-9D63042348A0}" type="presOf" srcId="{9E7558F9-BFC2-4A14-B96B-336C3BE8A3C2}" destId="{9A75DFA5-AFF0-4655-AC60-DBAA5536E8E6}" srcOrd="0" destOrd="0" presId="urn:microsoft.com/office/officeart/2005/8/layout/radial4"/>
    <dgm:cxn modelId="{BD2DA37B-F124-47C4-B9D6-A298FF0038C2}" type="presOf" srcId="{835B1BB1-B2A6-471A-9AFB-7D429B77E3DD}" destId="{7A2A390D-CA60-408E-A0A4-2E1CCC4FD649}" srcOrd="0" destOrd="0" presId="urn:microsoft.com/office/officeart/2005/8/layout/radial4"/>
    <dgm:cxn modelId="{B39FB001-420F-4C1B-9CF6-514FBA08DFC7}" srcId="{FF7C7528-C099-4C7E-B1FE-38632A8A33E0}" destId="{568E490C-E58E-468B-9BD7-E6657802C88E}" srcOrd="2" destOrd="0" parTransId="{835B1BB1-B2A6-471A-9AFB-7D429B77E3DD}" sibTransId="{7532DE81-EF48-44FB-99B0-BF5EFB6BF837}"/>
    <dgm:cxn modelId="{A9F8D8CE-52C8-4A77-88F6-176D6588078D}" srcId="{FF7C7528-C099-4C7E-B1FE-38632A8A33E0}" destId="{CBDF2E6E-939B-49EF-93E2-F05461BD221C}" srcOrd="1" destOrd="0" parTransId="{A2A156BC-CDC9-4EF4-8AD9-2018B3A2ADDD}" sibTransId="{25A1A518-D66F-4CE3-BBCF-DD62DA9E3DDA}"/>
    <dgm:cxn modelId="{D3BAA502-FA78-4DAD-ACAC-F99E788615B8}" type="presOf" srcId="{7F97ACB6-BD75-483D-90C9-BAEE32123CCE}" destId="{626A572A-067E-4A0C-974A-F5E74CD93CD2}" srcOrd="0" destOrd="0" presId="urn:microsoft.com/office/officeart/2005/8/layout/radial4"/>
    <dgm:cxn modelId="{C0426042-E2F8-4AC3-9F78-64CE46BB3E2D}" type="presOf" srcId="{62DFEBBB-99F0-4E25-A75C-6255AF5606E5}" destId="{74546CC5-1B9D-4EAA-B802-6F877E8E9132}" srcOrd="0" destOrd="0" presId="urn:microsoft.com/office/officeart/2005/8/layout/radial4"/>
    <dgm:cxn modelId="{7CA4BBE1-C62D-41A8-8355-084F54745E8F}" srcId="{FF7C7528-C099-4C7E-B1FE-38632A8A33E0}" destId="{0E0A9313-889C-4875-AA86-42D59C2F9BC6}" srcOrd="3" destOrd="0" parTransId="{7F97ACB6-BD75-483D-90C9-BAEE32123CCE}" sibTransId="{347B4265-A5D4-4E5A-9E5E-5BC4CA1AC39C}"/>
    <dgm:cxn modelId="{033E6BF4-8E57-4ECA-9000-8D3ADEB74B7B}" type="presOf" srcId="{CBDF2E6E-939B-49EF-93E2-F05461BD221C}" destId="{A243DF39-E75D-4C3F-A411-1FF8EC180F61}" srcOrd="0" destOrd="0" presId="urn:microsoft.com/office/officeart/2005/8/layout/radial4"/>
    <dgm:cxn modelId="{FFD59870-6618-4381-9D00-58699BA0A912}" type="presOf" srcId="{0E0A9313-889C-4875-AA86-42D59C2F9BC6}" destId="{2E2A2CDF-A5DC-4C23-A1CC-3990F73FAEDA}" srcOrd="0" destOrd="0" presId="urn:microsoft.com/office/officeart/2005/8/layout/radial4"/>
    <dgm:cxn modelId="{B7E0EC30-7C47-41E9-89F3-527EDB1131AC}" type="presOf" srcId="{A2A156BC-CDC9-4EF4-8AD9-2018B3A2ADDD}" destId="{2481B375-C80D-4CCD-8E9B-BD853A3A158C}" srcOrd="0" destOrd="0" presId="urn:microsoft.com/office/officeart/2005/8/layout/radial4"/>
    <dgm:cxn modelId="{4DB2DCA0-6344-4D01-B151-E84123769674}" type="presParOf" srcId="{9A75DFA5-AFF0-4655-AC60-DBAA5536E8E6}" destId="{74B0D8BF-B39E-4E76-B0CB-1EB8FD711C8A}" srcOrd="0" destOrd="0" presId="urn:microsoft.com/office/officeart/2005/8/layout/radial4"/>
    <dgm:cxn modelId="{138CC96F-A604-4C0A-9111-3CB23F37AD59}" type="presParOf" srcId="{9A75DFA5-AFF0-4655-AC60-DBAA5536E8E6}" destId="{74546CC5-1B9D-4EAA-B802-6F877E8E9132}" srcOrd="1" destOrd="0" presId="urn:microsoft.com/office/officeart/2005/8/layout/radial4"/>
    <dgm:cxn modelId="{D61FD3BE-EDFA-4E71-8E83-63833C4D5EFB}" type="presParOf" srcId="{9A75DFA5-AFF0-4655-AC60-DBAA5536E8E6}" destId="{27C42B16-1E92-4760-A671-7549B4181E1D}" srcOrd="2" destOrd="0" presId="urn:microsoft.com/office/officeart/2005/8/layout/radial4"/>
    <dgm:cxn modelId="{C84E0EB8-6B8A-48B1-AA24-D3B564223A78}" type="presParOf" srcId="{9A75DFA5-AFF0-4655-AC60-DBAA5536E8E6}" destId="{2481B375-C80D-4CCD-8E9B-BD853A3A158C}" srcOrd="3" destOrd="0" presId="urn:microsoft.com/office/officeart/2005/8/layout/radial4"/>
    <dgm:cxn modelId="{734CF5AA-22E7-4D6A-8490-4BF4FFBCC418}" type="presParOf" srcId="{9A75DFA5-AFF0-4655-AC60-DBAA5536E8E6}" destId="{A243DF39-E75D-4C3F-A411-1FF8EC180F61}" srcOrd="4" destOrd="0" presId="urn:microsoft.com/office/officeart/2005/8/layout/radial4"/>
    <dgm:cxn modelId="{585EF5B3-240A-448E-B7E2-90EC50A90AB0}" type="presParOf" srcId="{9A75DFA5-AFF0-4655-AC60-DBAA5536E8E6}" destId="{7A2A390D-CA60-408E-A0A4-2E1CCC4FD649}" srcOrd="5" destOrd="0" presId="urn:microsoft.com/office/officeart/2005/8/layout/radial4"/>
    <dgm:cxn modelId="{27CD7870-DB66-4A0B-AB84-9BF36BD1BBA6}" type="presParOf" srcId="{9A75DFA5-AFF0-4655-AC60-DBAA5536E8E6}" destId="{816962A4-B6FD-4758-9F53-6B0138F9B490}" srcOrd="6" destOrd="0" presId="urn:microsoft.com/office/officeart/2005/8/layout/radial4"/>
    <dgm:cxn modelId="{883A2165-04B9-4B17-9CA0-84BFADBDC027}" type="presParOf" srcId="{9A75DFA5-AFF0-4655-AC60-DBAA5536E8E6}" destId="{626A572A-067E-4A0C-974A-F5E74CD93CD2}" srcOrd="7" destOrd="0" presId="urn:microsoft.com/office/officeart/2005/8/layout/radial4"/>
    <dgm:cxn modelId="{9098C56D-6BAD-4B4E-A9B3-F97A53E522C9}" type="presParOf" srcId="{9A75DFA5-AFF0-4655-AC60-DBAA5536E8E6}" destId="{2E2A2CDF-A5DC-4C23-A1CC-3990F73FAED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10C5A8-65D6-4661-A598-EBB1326B2B83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3" csCatId="colorful" phldr="1"/>
      <dgm:spPr/>
    </dgm:pt>
    <dgm:pt modelId="{46996658-69BB-4A4A-84DA-838981B2A900}">
      <dgm:prSet phldrT="[Text]"/>
      <dgm:spPr/>
      <dgm:t>
        <a:bodyPr/>
        <a:lstStyle/>
        <a:p>
          <a:r>
            <a:rPr lang="en-US" dirty="0" smtClean="0"/>
            <a:t>Planet needs</a:t>
          </a:r>
          <a:endParaRPr lang="lt-LT" dirty="0"/>
        </a:p>
      </dgm:t>
    </dgm:pt>
    <dgm:pt modelId="{216718F7-D674-43D5-BE24-18240EA0E1CE}" type="parTrans" cxnId="{8B90614C-E8C1-4F1D-93B5-6A6376EBDBBD}">
      <dgm:prSet/>
      <dgm:spPr/>
      <dgm:t>
        <a:bodyPr/>
        <a:lstStyle/>
        <a:p>
          <a:endParaRPr lang="lt-LT"/>
        </a:p>
      </dgm:t>
    </dgm:pt>
    <dgm:pt modelId="{BEF9195F-F906-4CD2-895E-1BB1B7667A2C}" type="sibTrans" cxnId="{8B90614C-E8C1-4F1D-93B5-6A6376EBDBBD}">
      <dgm:prSet/>
      <dgm:spPr/>
      <dgm:t>
        <a:bodyPr/>
        <a:lstStyle/>
        <a:p>
          <a:endParaRPr lang="lt-LT"/>
        </a:p>
      </dgm:t>
    </dgm:pt>
    <dgm:pt modelId="{35627411-4064-4BC4-97F5-B8DB60BE0729}">
      <dgm:prSet phldrT="[Text]"/>
      <dgm:spPr/>
      <dgm:t>
        <a:bodyPr/>
        <a:lstStyle/>
        <a:p>
          <a:r>
            <a:rPr lang="en-US" dirty="0" smtClean="0"/>
            <a:t>People ideas</a:t>
          </a:r>
          <a:endParaRPr lang="lt-LT" dirty="0"/>
        </a:p>
      </dgm:t>
    </dgm:pt>
    <dgm:pt modelId="{6D613B20-A219-48BF-97D6-08F639FA6C6D}" type="parTrans" cxnId="{A2B825F4-7AFD-459B-B6CB-71332FD6A68C}">
      <dgm:prSet/>
      <dgm:spPr/>
      <dgm:t>
        <a:bodyPr/>
        <a:lstStyle/>
        <a:p>
          <a:endParaRPr lang="lt-LT"/>
        </a:p>
      </dgm:t>
    </dgm:pt>
    <dgm:pt modelId="{C2FF9307-473B-4748-A280-2D67DFCAB95F}" type="sibTrans" cxnId="{A2B825F4-7AFD-459B-B6CB-71332FD6A68C}">
      <dgm:prSet/>
      <dgm:spPr/>
      <dgm:t>
        <a:bodyPr/>
        <a:lstStyle/>
        <a:p>
          <a:endParaRPr lang="lt-LT"/>
        </a:p>
      </dgm:t>
    </dgm:pt>
    <dgm:pt modelId="{D7BCC11E-DE94-40C3-9298-DCC55AA2D65F}">
      <dgm:prSet phldrT="[Text]"/>
      <dgm:spPr/>
      <dgm:t>
        <a:bodyPr/>
        <a:lstStyle/>
        <a:p>
          <a:r>
            <a:rPr lang="en-US" dirty="0" smtClean="0"/>
            <a:t>Project “</a:t>
          </a:r>
          <a:r>
            <a:rPr lang="en-US" dirty="0" err="1" smtClean="0"/>
            <a:t>Ecovillages</a:t>
          </a:r>
          <a:r>
            <a:rPr lang="en-US" dirty="0" smtClean="0"/>
            <a:t> for sustainable rural development”</a:t>
          </a:r>
          <a:endParaRPr lang="lt-LT" dirty="0"/>
        </a:p>
      </dgm:t>
    </dgm:pt>
    <dgm:pt modelId="{96AF77BB-0A6A-434B-885D-CADF5C470201}" type="parTrans" cxnId="{A7A62205-CDE6-478D-8581-9CAD1C355F73}">
      <dgm:prSet/>
      <dgm:spPr/>
      <dgm:t>
        <a:bodyPr/>
        <a:lstStyle/>
        <a:p>
          <a:endParaRPr lang="lt-LT"/>
        </a:p>
      </dgm:t>
    </dgm:pt>
    <dgm:pt modelId="{73282F1D-851D-4A32-A20B-DE7E18607FC6}" type="sibTrans" cxnId="{A7A62205-CDE6-478D-8581-9CAD1C355F73}">
      <dgm:prSet/>
      <dgm:spPr/>
      <dgm:t>
        <a:bodyPr/>
        <a:lstStyle/>
        <a:p>
          <a:endParaRPr lang="lt-LT"/>
        </a:p>
      </dgm:t>
    </dgm:pt>
    <dgm:pt modelId="{149F9689-C593-4002-9492-A621E342AF18}" type="pres">
      <dgm:prSet presAssocID="{F410C5A8-65D6-4661-A598-EBB1326B2B83}" presName="Name0" presStyleCnt="0">
        <dgm:presLayoutVars>
          <dgm:dir/>
          <dgm:resizeHandles val="exact"/>
        </dgm:presLayoutVars>
      </dgm:prSet>
      <dgm:spPr/>
    </dgm:pt>
    <dgm:pt modelId="{51D05C4C-6474-4447-AB05-D8368B7B9EC0}" type="pres">
      <dgm:prSet presAssocID="{F410C5A8-65D6-4661-A598-EBB1326B2B83}" presName="vNodes" presStyleCnt="0"/>
      <dgm:spPr/>
    </dgm:pt>
    <dgm:pt modelId="{089F8ADF-FA59-44EF-9568-2519922BD1C0}" type="pres">
      <dgm:prSet presAssocID="{46996658-69BB-4A4A-84DA-838981B2A90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E77B38F-C107-4F2F-81F5-9F7833C0617D}" type="pres">
      <dgm:prSet presAssocID="{BEF9195F-F906-4CD2-895E-1BB1B7667A2C}" presName="spacerT" presStyleCnt="0"/>
      <dgm:spPr/>
    </dgm:pt>
    <dgm:pt modelId="{C75DCC9A-FA72-401D-A508-C0B8EBDA5702}" type="pres">
      <dgm:prSet presAssocID="{BEF9195F-F906-4CD2-895E-1BB1B7667A2C}" presName="sibTrans" presStyleLbl="sibTrans2D1" presStyleIdx="0" presStyleCnt="2"/>
      <dgm:spPr/>
      <dgm:t>
        <a:bodyPr/>
        <a:lstStyle/>
        <a:p>
          <a:endParaRPr lang="lt-LT"/>
        </a:p>
      </dgm:t>
    </dgm:pt>
    <dgm:pt modelId="{687AB69D-BDC9-4756-8CBF-E019DD707ADF}" type="pres">
      <dgm:prSet presAssocID="{BEF9195F-F906-4CD2-895E-1BB1B7667A2C}" presName="spacerB" presStyleCnt="0"/>
      <dgm:spPr/>
    </dgm:pt>
    <dgm:pt modelId="{A801CCB7-B2D2-4C75-8B34-46F39589B0FB}" type="pres">
      <dgm:prSet presAssocID="{35627411-4064-4BC4-97F5-B8DB60BE072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526C091-85B4-4CDD-868D-E1B9C0F7638B}" type="pres">
      <dgm:prSet presAssocID="{F410C5A8-65D6-4661-A598-EBB1326B2B83}" presName="sibTransLast" presStyleLbl="sibTrans2D1" presStyleIdx="1" presStyleCnt="2"/>
      <dgm:spPr/>
      <dgm:t>
        <a:bodyPr/>
        <a:lstStyle/>
        <a:p>
          <a:endParaRPr lang="lt-LT"/>
        </a:p>
      </dgm:t>
    </dgm:pt>
    <dgm:pt modelId="{72752565-8219-4797-9E75-82B6D23AA3B7}" type="pres">
      <dgm:prSet presAssocID="{F410C5A8-65D6-4661-A598-EBB1326B2B83}" presName="connectorText" presStyleLbl="sibTrans2D1" presStyleIdx="1" presStyleCnt="2"/>
      <dgm:spPr/>
      <dgm:t>
        <a:bodyPr/>
        <a:lstStyle/>
        <a:p>
          <a:endParaRPr lang="lt-LT"/>
        </a:p>
      </dgm:t>
    </dgm:pt>
    <dgm:pt modelId="{EF4D90A8-7CDC-40D7-A3F1-1FEC5D739685}" type="pres">
      <dgm:prSet presAssocID="{F410C5A8-65D6-4661-A598-EBB1326B2B83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519A424E-D082-4C56-A6DE-8F9FCABBA499}" type="presOf" srcId="{D7BCC11E-DE94-40C3-9298-DCC55AA2D65F}" destId="{EF4D90A8-7CDC-40D7-A3F1-1FEC5D739685}" srcOrd="0" destOrd="0" presId="urn:microsoft.com/office/officeart/2005/8/layout/equation2"/>
    <dgm:cxn modelId="{F5075405-A187-412E-B3DF-A493F82C1F5D}" type="presOf" srcId="{46996658-69BB-4A4A-84DA-838981B2A900}" destId="{089F8ADF-FA59-44EF-9568-2519922BD1C0}" srcOrd="0" destOrd="0" presId="urn:microsoft.com/office/officeart/2005/8/layout/equation2"/>
    <dgm:cxn modelId="{323B70BD-C2F9-4F29-9EF6-955F73FB2830}" type="presOf" srcId="{C2FF9307-473B-4748-A280-2D67DFCAB95F}" destId="{72752565-8219-4797-9E75-82B6D23AA3B7}" srcOrd="1" destOrd="0" presId="urn:microsoft.com/office/officeart/2005/8/layout/equation2"/>
    <dgm:cxn modelId="{B30ACB62-D379-4C18-831B-F975B24F94C0}" type="presOf" srcId="{35627411-4064-4BC4-97F5-B8DB60BE0729}" destId="{A801CCB7-B2D2-4C75-8B34-46F39589B0FB}" srcOrd="0" destOrd="0" presId="urn:microsoft.com/office/officeart/2005/8/layout/equation2"/>
    <dgm:cxn modelId="{8300147B-5219-470F-8086-719667980761}" type="presOf" srcId="{BEF9195F-F906-4CD2-895E-1BB1B7667A2C}" destId="{C75DCC9A-FA72-401D-A508-C0B8EBDA5702}" srcOrd="0" destOrd="0" presId="urn:microsoft.com/office/officeart/2005/8/layout/equation2"/>
    <dgm:cxn modelId="{CC655507-EFE6-4945-A7AF-F8E042FB808C}" type="presOf" srcId="{C2FF9307-473B-4748-A280-2D67DFCAB95F}" destId="{C526C091-85B4-4CDD-868D-E1B9C0F7638B}" srcOrd="0" destOrd="0" presId="urn:microsoft.com/office/officeart/2005/8/layout/equation2"/>
    <dgm:cxn modelId="{8B90614C-E8C1-4F1D-93B5-6A6376EBDBBD}" srcId="{F410C5A8-65D6-4661-A598-EBB1326B2B83}" destId="{46996658-69BB-4A4A-84DA-838981B2A900}" srcOrd="0" destOrd="0" parTransId="{216718F7-D674-43D5-BE24-18240EA0E1CE}" sibTransId="{BEF9195F-F906-4CD2-895E-1BB1B7667A2C}"/>
    <dgm:cxn modelId="{A7A62205-CDE6-478D-8581-9CAD1C355F73}" srcId="{F410C5A8-65D6-4661-A598-EBB1326B2B83}" destId="{D7BCC11E-DE94-40C3-9298-DCC55AA2D65F}" srcOrd="2" destOrd="0" parTransId="{96AF77BB-0A6A-434B-885D-CADF5C470201}" sibTransId="{73282F1D-851D-4A32-A20B-DE7E18607FC6}"/>
    <dgm:cxn modelId="{C4818B50-4DAB-44D8-9227-CDA2EA0B4ACB}" type="presOf" srcId="{F410C5A8-65D6-4661-A598-EBB1326B2B83}" destId="{149F9689-C593-4002-9492-A621E342AF18}" srcOrd="0" destOrd="0" presId="urn:microsoft.com/office/officeart/2005/8/layout/equation2"/>
    <dgm:cxn modelId="{A2B825F4-7AFD-459B-B6CB-71332FD6A68C}" srcId="{F410C5A8-65D6-4661-A598-EBB1326B2B83}" destId="{35627411-4064-4BC4-97F5-B8DB60BE0729}" srcOrd="1" destOrd="0" parTransId="{6D613B20-A219-48BF-97D6-08F639FA6C6D}" sibTransId="{C2FF9307-473B-4748-A280-2D67DFCAB95F}"/>
    <dgm:cxn modelId="{8285FBB3-D868-4B43-822A-353F25CAF4D1}" type="presParOf" srcId="{149F9689-C593-4002-9492-A621E342AF18}" destId="{51D05C4C-6474-4447-AB05-D8368B7B9EC0}" srcOrd="0" destOrd="0" presId="urn:microsoft.com/office/officeart/2005/8/layout/equation2"/>
    <dgm:cxn modelId="{2DC02931-EC3C-4583-A4E9-499AE87FA7E3}" type="presParOf" srcId="{51D05C4C-6474-4447-AB05-D8368B7B9EC0}" destId="{089F8ADF-FA59-44EF-9568-2519922BD1C0}" srcOrd="0" destOrd="0" presId="urn:microsoft.com/office/officeart/2005/8/layout/equation2"/>
    <dgm:cxn modelId="{95ED53FF-0A7A-4E69-B4EA-00E17F53FC2B}" type="presParOf" srcId="{51D05C4C-6474-4447-AB05-D8368B7B9EC0}" destId="{0E77B38F-C107-4F2F-81F5-9F7833C0617D}" srcOrd="1" destOrd="0" presId="urn:microsoft.com/office/officeart/2005/8/layout/equation2"/>
    <dgm:cxn modelId="{98FC5D47-B0F0-4332-877C-7FFC99198034}" type="presParOf" srcId="{51D05C4C-6474-4447-AB05-D8368B7B9EC0}" destId="{C75DCC9A-FA72-401D-A508-C0B8EBDA5702}" srcOrd="2" destOrd="0" presId="urn:microsoft.com/office/officeart/2005/8/layout/equation2"/>
    <dgm:cxn modelId="{E8E8DC62-9E91-440B-AC08-8C882AF62D5C}" type="presParOf" srcId="{51D05C4C-6474-4447-AB05-D8368B7B9EC0}" destId="{687AB69D-BDC9-4756-8CBF-E019DD707ADF}" srcOrd="3" destOrd="0" presId="urn:microsoft.com/office/officeart/2005/8/layout/equation2"/>
    <dgm:cxn modelId="{CF4F6E03-C7E7-4424-886A-41453AD5291D}" type="presParOf" srcId="{51D05C4C-6474-4447-AB05-D8368B7B9EC0}" destId="{A801CCB7-B2D2-4C75-8B34-46F39589B0FB}" srcOrd="4" destOrd="0" presId="urn:microsoft.com/office/officeart/2005/8/layout/equation2"/>
    <dgm:cxn modelId="{A98DDF08-CC4A-492F-806D-320E40002750}" type="presParOf" srcId="{149F9689-C593-4002-9492-A621E342AF18}" destId="{C526C091-85B4-4CDD-868D-E1B9C0F7638B}" srcOrd="1" destOrd="0" presId="urn:microsoft.com/office/officeart/2005/8/layout/equation2"/>
    <dgm:cxn modelId="{3C3E0D56-56CF-43E0-A082-17D2FB976534}" type="presParOf" srcId="{C526C091-85B4-4CDD-868D-E1B9C0F7638B}" destId="{72752565-8219-4797-9E75-82B6D23AA3B7}" srcOrd="0" destOrd="0" presId="urn:microsoft.com/office/officeart/2005/8/layout/equation2"/>
    <dgm:cxn modelId="{30F28A3B-F2C7-469D-A1EF-9D7C2A76340C}" type="presParOf" srcId="{149F9689-C593-4002-9492-A621E342AF18}" destId="{EF4D90A8-7CDC-40D7-A3F1-1FEC5D73968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C6AE3-CE3F-4EA5-9BB1-367768E82288}">
      <dsp:nvSpPr>
        <dsp:cNvPr id="0" name=""/>
        <dsp:cNvSpPr/>
      </dsp:nvSpPr>
      <dsp:spPr>
        <a:xfrm>
          <a:off x="1836779" y="50799"/>
          <a:ext cx="2438400" cy="24384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Place</a:t>
          </a:r>
          <a:endParaRPr lang="lt-LT" sz="3200" kern="1200" dirty="0"/>
        </a:p>
      </dsp:txBody>
      <dsp:txXfrm>
        <a:off x="2161899" y="477519"/>
        <a:ext cx="1788160" cy="1097280"/>
      </dsp:txXfrm>
    </dsp:sp>
    <dsp:sp modelId="{E62A4B7F-C486-4C91-A80C-0AD50BD8DA45}">
      <dsp:nvSpPr>
        <dsp:cNvPr id="0" name=""/>
        <dsp:cNvSpPr/>
      </dsp:nvSpPr>
      <dsp:spPr>
        <a:xfrm>
          <a:off x="2705321" y="1574800"/>
          <a:ext cx="2461028" cy="2438400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Man</a:t>
          </a:r>
          <a:endParaRPr lang="lt-LT" sz="3200" kern="1200" dirty="0"/>
        </a:p>
      </dsp:txBody>
      <dsp:txXfrm>
        <a:off x="3457985" y="2204720"/>
        <a:ext cx="1476617" cy="1341120"/>
      </dsp:txXfrm>
    </dsp:sp>
    <dsp:sp modelId="{78C77289-9654-4739-8173-64ACE0202C5C}">
      <dsp:nvSpPr>
        <dsp:cNvPr id="0" name=""/>
        <dsp:cNvSpPr/>
      </dsp:nvSpPr>
      <dsp:spPr>
        <a:xfrm>
          <a:off x="929650" y="1574800"/>
          <a:ext cx="2492947" cy="2438400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Energy &amp; </a:t>
          </a:r>
          <a:r>
            <a:rPr lang="en-US" sz="3200" kern="1200" noProof="0" dirty="0" err="1" smtClean="0"/>
            <a:t>materia</a:t>
          </a:r>
          <a:r>
            <a:rPr lang="en-US" sz="3200" kern="1200" dirty="0" smtClean="0"/>
            <a:t> </a:t>
          </a:r>
          <a:endParaRPr lang="lt-LT" sz="3200" kern="1200" dirty="0"/>
        </a:p>
      </dsp:txBody>
      <dsp:txXfrm>
        <a:off x="1164402" y="2204720"/>
        <a:ext cx="1495768" cy="1341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02E5D-997E-4607-9036-476F153B49C4}">
      <dsp:nvSpPr>
        <dsp:cNvPr id="0" name=""/>
        <dsp:cNvSpPr/>
      </dsp:nvSpPr>
      <dsp:spPr>
        <a:xfrm>
          <a:off x="1872942" y="3192"/>
          <a:ext cx="1097309" cy="1097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Place</a:t>
          </a:r>
          <a:endParaRPr lang="lt-LT" sz="1700" kern="1200" dirty="0"/>
        </a:p>
      </dsp:txBody>
      <dsp:txXfrm>
        <a:off x="2033639" y="163889"/>
        <a:ext cx="775915" cy="775915"/>
      </dsp:txXfrm>
    </dsp:sp>
    <dsp:sp modelId="{561D1240-543C-470D-AE36-2E102D64A4BE}">
      <dsp:nvSpPr>
        <dsp:cNvPr id="0" name=""/>
        <dsp:cNvSpPr/>
      </dsp:nvSpPr>
      <dsp:spPr>
        <a:xfrm>
          <a:off x="2103377" y="1189603"/>
          <a:ext cx="636439" cy="63643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000" kern="1200"/>
        </a:p>
      </dsp:txBody>
      <dsp:txXfrm>
        <a:off x="2187737" y="1432977"/>
        <a:ext cx="467719" cy="149691"/>
      </dsp:txXfrm>
    </dsp:sp>
    <dsp:sp modelId="{9660CD59-FF00-4294-801B-2B6D25E1ABBD}">
      <dsp:nvSpPr>
        <dsp:cNvPr id="0" name=""/>
        <dsp:cNvSpPr/>
      </dsp:nvSpPr>
      <dsp:spPr>
        <a:xfrm>
          <a:off x="1872942" y="1915145"/>
          <a:ext cx="1097309" cy="1097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Energy &amp; </a:t>
          </a:r>
          <a:r>
            <a:rPr lang="en-US" sz="1700" kern="1200" dirty="0" err="1" smtClean="0"/>
            <a:t>Materia</a:t>
          </a:r>
          <a:endParaRPr lang="lt-LT" sz="1700" kern="1200" dirty="0"/>
        </a:p>
      </dsp:txBody>
      <dsp:txXfrm>
        <a:off x="2033639" y="2075842"/>
        <a:ext cx="775915" cy="775915"/>
      </dsp:txXfrm>
    </dsp:sp>
    <dsp:sp modelId="{0A68B863-3A59-43A6-8D5E-9A8CEE40B8CA}">
      <dsp:nvSpPr>
        <dsp:cNvPr id="0" name=""/>
        <dsp:cNvSpPr/>
      </dsp:nvSpPr>
      <dsp:spPr>
        <a:xfrm>
          <a:off x="2103377" y="3101556"/>
          <a:ext cx="636439" cy="63643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000" kern="1200"/>
        </a:p>
      </dsp:txBody>
      <dsp:txXfrm>
        <a:off x="2187737" y="3344930"/>
        <a:ext cx="467719" cy="149691"/>
      </dsp:txXfrm>
    </dsp:sp>
    <dsp:sp modelId="{49FF95A7-C7CD-4562-AA72-0E619D99D0F9}">
      <dsp:nvSpPr>
        <dsp:cNvPr id="0" name=""/>
        <dsp:cNvSpPr/>
      </dsp:nvSpPr>
      <dsp:spPr>
        <a:xfrm>
          <a:off x="1872942" y="3827097"/>
          <a:ext cx="1097309" cy="1097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Man</a:t>
          </a:r>
          <a:endParaRPr lang="lt-LT" sz="1700" kern="1200" dirty="0"/>
        </a:p>
      </dsp:txBody>
      <dsp:txXfrm>
        <a:off x="2033639" y="3987794"/>
        <a:ext cx="775915" cy="775915"/>
      </dsp:txXfrm>
    </dsp:sp>
    <dsp:sp modelId="{7F633723-134B-4DBA-BDB3-7C8469C000D1}">
      <dsp:nvSpPr>
        <dsp:cNvPr id="0" name=""/>
        <dsp:cNvSpPr/>
      </dsp:nvSpPr>
      <dsp:spPr>
        <a:xfrm>
          <a:off x="3134848" y="2259700"/>
          <a:ext cx="348944" cy="408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300" kern="1200"/>
        </a:p>
      </dsp:txBody>
      <dsp:txXfrm>
        <a:off x="3134848" y="2341340"/>
        <a:ext cx="244261" cy="244919"/>
      </dsp:txXfrm>
    </dsp:sp>
    <dsp:sp modelId="{63A70F0F-9FA3-4FBD-B664-CC4F0E2D481D}">
      <dsp:nvSpPr>
        <dsp:cNvPr id="0" name=""/>
        <dsp:cNvSpPr/>
      </dsp:nvSpPr>
      <dsp:spPr>
        <a:xfrm>
          <a:off x="3628638" y="1366490"/>
          <a:ext cx="2194619" cy="2194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Sustainable economy</a:t>
          </a:r>
          <a:endParaRPr lang="lt-LT" sz="2500" kern="1200" dirty="0"/>
        </a:p>
      </dsp:txBody>
      <dsp:txXfrm>
        <a:off x="3950033" y="1687885"/>
        <a:ext cx="1551829" cy="15518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03C4E-B394-4682-A92C-7EC7FD0A7D8B}">
      <dsp:nvSpPr>
        <dsp:cNvPr id="0" name=""/>
        <dsp:cNvSpPr/>
      </dsp:nvSpPr>
      <dsp:spPr>
        <a:xfrm>
          <a:off x="0" y="51054"/>
          <a:ext cx="8382000" cy="12763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PLACE</a:t>
          </a:r>
          <a:endParaRPr lang="lt-LT" sz="16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u="sng" kern="1200" smtClean="0"/>
            <a:t>Natural environment </a:t>
          </a:r>
          <a:r>
            <a:rPr lang="en-US" sz="1800" kern="1200" smtClean="0"/>
            <a:t>(land, water, flora, fauna)</a:t>
          </a:r>
          <a:endParaRPr lang="lt-L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u="sng" kern="1200" smtClean="0"/>
            <a:t>Built environment </a:t>
          </a:r>
          <a:r>
            <a:rPr lang="en-US" sz="1800" kern="1200" smtClean="0"/>
            <a:t>(history, buildings, technology</a:t>
          </a:r>
          <a:r>
            <a:rPr lang="en-US" sz="1400" kern="1200" smtClean="0"/>
            <a:t>)</a:t>
          </a:r>
          <a:endParaRPr lang="lt-LT" sz="1400" kern="1200" dirty="0"/>
        </a:p>
      </dsp:txBody>
      <dsp:txXfrm>
        <a:off x="1804035" y="51054"/>
        <a:ext cx="6577965" cy="1276350"/>
      </dsp:txXfrm>
    </dsp:sp>
    <dsp:sp modelId="{371D897E-E557-4C54-A663-15334CAC1F61}">
      <dsp:nvSpPr>
        <dsp:cNvPr id="0" name=""/>
        <dsp:cNvSpPr/>
      </dsp:nvSpPr>
      <dsp:spPr>
        <a:xfrm>
          <a:off x="155429" y="152396"/>
          <a:ext cx="1676400" cy="10210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B151938F-2903-4CAE-8FAD-5C5D5B15147F}">
      <dsp:nvSpPr>
        <dsp:cNvPr id="0" name=""/>
        <dsp:cNvSpPr/>
      </dsp:nvSpPr>
      <dsp:spPr>
        <a:xfrm>
          <a:off x="0" y="1403985"/>
          <a:ext cx="8382000" cy="1938533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ENERGY &amp; MATERIA</a:t>
          </a:r>
          <a:endParaRPr lang="lt-LT" sz="16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u="sng" kern="1200" smtClean="0"/>
            <a:t>Optimal use of energy </a:t>
          </a:r>
          <a:r>
            <a:rPr lang="en-US" sz="1800" kern="1200" smtClean="0"/>
            <a:t>(renewable resources)</a:t>
          </a:r>
          <a:endParaRPr lang="lt-L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u="sng" kern="1200" smtClean="0"/>
            <a:t>Closed natural cycles </a:t>
          </a:r>
          <a:r>
            <a:rPr lang="en-US" sz="1800" kern="1200" smtClean="0"/>
            <a:t>(water, air, materials)</a:t>
          </a:r>
          <a:endParaRPr lang="lt-L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u="sng" kern="1200" smtClean="0"/>
            <a:t>Minimizing need for transportation </a:t>
          </a:r>
          <a:r>
            <a:rPr lang="en-US" sz="1800" kern="1200" smtClean="0"/>
            <a:t>(people, goods)</a:t>
          </a:r>
          <a:endParaRPr lang="lt-L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u="sng" kern="1200" dirty="0" smtClean="0"/>
            <a:t>Clean and healthy processes </a:t>
          </a:r>
          <a:r>
            <a:rPr lang="en-US" sz="1800" kern="1200" dirty="0" smtClean="0"/>
            <a:t>(natural cycles)</a:t>
          </a:r>
          <a:endParaRPr lang="lt-LT" sz="1800" kern="1200" dirty="0"/>
        </a:p>
      </dsp:txBody>
      <dsp:txXfrm>
        <a:off x="1804035" y="1403985"/>
        <a:ext cx="6577965" cy="1938533"/>
      </dsp:txXfrm>
    </dsp:sp>
    <dsp:sp modelId="{1A1942C8-9BDA-47A3-A6DF-367AFD86889B}">
      <dsp:nvSpPr>
        <dsp:cNvPr id="0" name=""/>
        <dsp:cNvSpPr/>
      </dsp:nvSpPr>
      <dsp:spPr>
        <a:xfrm>
          <a:off x="127635" y="1862711"/>
          <a:ext cx="1676400" cy="10210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duotone>
              <a:schemeClr val="accent3">
                <a:hueOff val="5376097"/>
                <a:satOff val="-7054"/>
                <a:lumOff val="-694"/>
                <a:alphaOff val="0"/>
                <a:shade val="20000"/>
                <a:satMod val="200000"/>
              </a:schemeClr>
              <a:schemeClr val="accent3">
                <a:hueOff val="5376097"/>
                <a:satOff val="-7054"/>
                <a:lumOff val="-69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0ECBF-13B8-4910-9C8D-FD6F83C0A051}">
      <dsp:nvSpPr>
        <dsp:cNvPr id="0" name=""/>
        <dsp:cNvSpPr/>
      </dsp:nvSpPr>
      <dsp:spPr>
        <a:xfrm>
          <a:off x="0" y="3470153"/>
          <a:ext cx="8382000" cy="163495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MAN</a:t>
          </a:r>
          <a:endParaRPr lang="lt-LT" sz="16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u="sng" kern="1200" dirty="0" smtClean="0"/>
            <a:t>Social patterns </a:t>
          </a:r>
          <a:r>
            <a:rPr lang="en-US" sz="1800" kern="1200" dirty="0" smtClean="0"/>
            <a:t>(habits, knowledge, skills, </a:t>
          </a:r>
          <a:r>
            <a:rPr lang="en-US" sz="1800" kern="1200" dirty="0" smtClean="0"/>
            <a:t>experience, networking)</a:t>
          </a:r>
          <a:endParaRPr lang="lt-L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u="sng" kern="1200" dirty="0" smtClean="0"/>
            <a:t>Collaboration synergy </a:t>
          </a:r>
          <a:r>
            <a:rPr lang="en-US" sz="1800" kern="1200" dirty="0" smtClean="0"/>
            <a:t>(integrated work, cross-science, </a:t>
          </a:r>
          <a:r>
            <a:rPr lang="en-US" sz="1800" kern="1200" dirty="0" smtClean="0"/>
            <a:t>know-how</a:t>
          </a:r>
          <a:r>
            <a:rPr lang="en-US" sz="1800" kern="1200" dirty="0" smtClean="0"/>
            <a:t>, </a:t>
          </a:r>
          <a:r>
            <a:rPr lang="en-US" sz="1800" kern="1200" dirty="0" smtClean="0"/>
            <a:t>democratic and responsible cooperation, creativity</a:t>
          </a:r>
          <a:r>
            <a:rPr lang="en-US" sz="1800" kern="1200" dirty="0" smtClean="0"/>
            <a:t>)</a:t>
          </a:r>
          <a:endParaRPr lang="lt-L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u="sng" kern="1200" smtClean="0"/>
            <a:t>Aesthetical and  psychological beauty</a:t>
          </a:r>
          <a:endParaRPr lang="lt-LT" sz="1800" u="sng" kern="1200" dirty="0"/>
        </a:p>
      </dsp:txBody>
      <dsp:txXfrm>
        <a:off x="1804035" y="3470153"/>
        <a:ext cx="6577965" cy="1634953"/>
      </dsp:txXfrm>
    </dsp:sp>
    <dsp:sp modelId="{22A54361-3865-4455-9E1A-8AF70913B394}">
      <dsp:nvSpPr>
        <dsp:cNvPr id="0" name=""/>
        <dsp:cNvSpPr/>
      </dsp:nvSpPr>
      <dsp:spPr>
        <a:xfrm>
          <a:off x="127635" y="3777089"/>
          <a:ext cx="1676400" cy="10210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duotone>
              <a:schemeClr val="accent3">
                <a:hueOff val="10752195"/>
                <a:satOff val="-14108"/>
                <a:lumOff val="-1388"/>
                <a:alphaOff val="0"/>
                <a:shade val="20000"/>
                <a:satMod val="200000"/>
              </a:schemeClr>
              <a:schemeClr val="accent3">
                <a:hueOff val="10752195"/>
                <a:satOff val="-14108"/>
                <a:lumOff val="-138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0AE3E-FE14-4300-9DAF-B4F6C7D8FF5C}">
      <dsp:nvSpPr>
        <dsp:cNvPr id="0" name=""/>
        <dsp:cNvSpPr/>
      </dsp:nvSpPr>
      <dsp:spPr>
        <a:xfrm>
          <a:off x="2514596" y="1879907"/>
          <a:ext cx="1752607" cy="15789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Ecovillage</a:t>
          </a:r>
          <a:r>
            <a:rPr lang="en-US" sz="2100" kern="1200" dirty="0" smtClean="0"/>
            <a:t> Movement</a:t>
          </a:r>
          <a:endParaRPr lang="lt-LT" sz="2100" kern="1200" dirty="0"/>
        </a:p>
      </dsp:txBody>
      <dsp:txXfrm>
        <a:off x="2771259" y="2111139"/>
        <a:ext cx="1239281" cy="1116490"/>
      </dsp:txXfrm>
    </dsp:sp>
    <dsp:sp modelId="{ED333638-A794-4D50-9BC1-0123E74108E7}">
      <dsp:nvSpPr>
        <dsp:cNvPr id="0" name=""/>
        <dsp:cNvSpPr/>
      </dsp:nvSpPr>
      <dsp:spPr>
        <a:xfrm rot="12794124">
          <a:off x="1403872" y="1575523"/>
          <a:ext cx="1322119" cy="450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038DC-58A8-4195-9BEA-82C7E05D59D5}">
      <dsp:nvSpPr>
        <dsp:cNvPr id="0" name=""/>
        <dsp:cNvSpPr/>
      </dsp:nvSpPr>
      <dsp:spPr>
        <a:xfrm>
          <a:off x="762001" y="838208"/>
          <a:ext cx="1500006" cy="12000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Socially responsible</a:t>
          </a:r>
          <a:endParaRPr lang="lt-LT" sz="2000" kern="1200" dirty="0"/>
        </a:p>
      </dsp:txBody>
      <dsp:txXfrm>
        <a:off x="797148" y="873355"/>
        <a:ext cx="1429712" cy="1129711"/>
      </dsp:txXfrm>
    </dsp:sp>
    <dsp:sp modelId="{2787868D-B234-4D0E-991B-10F02CC6F01B}">
      <dsp:nvSpPr>
        <dsp:cNvPr id="0" name=""/>
        <dsp:cNvSpPr/>
      </dsp:nvSpPr>
      <dsp:spPr>
        <a:xfrm rot="16200000">
          <a:off x="2786287" y="979915"/>
          <a:ext cx="1209225" cy="450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74F35-9040-4B2D-B9FC-E811A84FEAE0}">
      <dsp:nvSpPr>
        <dsp:cNvPr id="0" name=""/>
        <dsp:cNvSpPr/>
      </dsp:nvSpPr>
      <dsp:spPr>
        <a:xfrm>
          <a:off x="2640896" y="301"/>
          <a:ext cx="1500006" cy="12000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Economically responsible</a:t>
          </a:r>
          <a:endParaRPr lang="lt-LT" sz="2000" kern="1200" dirty="0"/>
        </a:p>
      </dsp:txBody>
      <dsp:txXfrm>
        <a:off x="2676043" y="35448"/>
        <a:ext cx="1429712" cy="1129711"/>
      </dsp:txXfrm>
    </dsp:sp>
    <dsp:sp modelId="{34EF1C8C-EAC2-4C89-8CBA-D611507AFF3E}">
      <dsp:nvSpPr>
        <dsp:cNvPr id="0" name=""/>
        <dsp:cNvSpPr/>
      </dsp:nvSpPr>
      <dsp:spPr>
        <a:xfrm rot="19746996">
          <a:off x="4093270" y="1628812"/>
          <a:ext cx="1322491" cy="450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B3349-B6CC-49AC-A4B9-374B2C062DE1}">
      <dsp:nvSpPr>
        <dsp:cNvPr id="0" name=""/>
        <dsp:cNvSpPr/>
      </dsp:nvSpPr>
      <dsp:spPr>
        <a:xfrm>
          <a:off x="4572002" y="914398"/>
          <a:ext cx="1500006" cy="12000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Ecologically responsible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000" kern="1200" dirty="0"/>
        </a:p>
      </dsp:txBody>
      <dsp:txXfrm>
        <a:off x="4607149" y="949545"/>
        <a:ext cx="1429712" cy="11297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0D8BF-B39E-4E76-B0CB-1EB8FD711C8A}">
      <dsp:nvSpPr>
        <dsp:cNvPr id="0" name=""/>
        <dsp:cNvSpPr/>
      </dsp:nvSpPr>
      <dsp:spPr>
        <a:xfrm>
          <a:off x="1959091" y="862394"/>
          <a:ext cx="1599949" cy="15999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Ecovillage</a:t>
          </a:r>
          <a:r>
            <a:rPr lang="en-US" sz="2000" kern="1200" dirty="0" smtClean="0"/>
            <a:t> concept deals with</a:t>
          </a:r>
          <a:endParaRPr lang="lt-LT" sz="2000" kern="1200" dirty="0"/>
        </a:p>
      </dsp:txBody>
      <dsp:txXfrm>
        <a:off x="2193398" y="1096701"/>
        <a:ext cx="1131335" cy="1131335"/>
      </dsp:txXfrm>
    </dsp:sp>
    <dsp:sp modelId="{74546CC5-1B9D-4EAA-B802-6F877E8E9132}">
      <dsp:nvSpPr>
        <dsp:cNvPr id="0" name=""/>
        <dsp:cNvSpPr/>
      </dsp:nvSpPr>
      <dsp:spPr>
        <a:xfrm rot="8637595" flipH="1">
          <a:off x="1645201" y="2093569"/>
          <a:ext cx="454703" cy="45598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42B16-1E92-4760-A671-7549B4181E1D}">
      <dsp:nvSpPr>
        <dsp:cNvPr id="0" name=""/>
        <dsp:cNvSpPr/>
      </dsp:nvSpPr>
      <dsp:spPr>
        <a:xfrm>
          <a:off x="76207" y="2057394"/>
          <a:ext cx="1519952" cy="12159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Climate change</a:t>
          </a:r>
          <a:endParaRPr lang="lt-LT" sz="2400" b="0" kern="1200" dirty="0"/>
        </a:p>
      </dsp:txBody>
      <dsp:txXfrm>
        <a:off x="111821" y="2093008"/>
        <a:ext cx="1448724" cy="1144733"/>
      </dsp:txXfrm>
    </dsp:sp>
    <dsp:sp modelId="{2481B375-C80D-4CCD-8E9B-BD853A3A158C}">
      <dsp:nvSpPr>
        <dsp:cNvPr id="0" name=""/>
        <dsp:cNvSpPr/>
      </dsp:nvSpPr>
      <dsp:spPr>
        <a:xfrm rot="2499627">
          <a:off x="1767644" y="692349"/>
          <a:ext cx="433233" cy="45598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3DF39-E75D-4C3F-A411-1FF8EC180F61}">
      <dsp:nvSpPr>
        <dsp:cNvPr id="0" name=""/>
        <dsp:cNvSpPr/>
      </dsp:nvSpPr>
      <dsp:spPr>
        <a:xfrm>
          <a:off x="0" y="0"/>
          <a:ext cx="1751410" cy="12159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 </a:t>
          </a:r>
          <a:r>
            <a:rPr lang="en-US" sz="2000" b="0" kern="1200" dirty="0" smtClean="0"/>
            <a:t>Environmental pollution</a:t>
          </a:r>
          <a:endParaRPr lang="lt-LT" sz="2400" b="0" kern="1200" dirty="0"/>
        </a:p>
      </dsp:txBody>
      <dsp:txXfrm>
        <a:off x="35614" y="35614"/>
        <a:ext cx="1680182" cy="1144733"/>
      </dsp:txXfrm>
    </dsp:sp>
    <dsp:sp modelId="{7A2A390D-CA60-408E-A0A4-2E1CCC4FD649}">
      <dsp:nvSpPr>
        <dsp:cNvPr id="0" name=""/>
        <dsp:cNvSpPr/>
      </dsp:nvSpPr>
      <dsp:spPr>
        <a:xfrm rot="12695767">
          <a:off x="3439293" y="2063871"/>
          <a:ext cx="444606" cy="45598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962A4-B6FD-4758-9F53-6B0138F9B490}">
      <dsp:nvSpPr>
        <dsp:cNvPr id="0" name=""/>
        <dsp:cNvSpPr/>
      </dsp:nvSpPr>
      <dsp:spPr>
        <a:xfrm>
          <a:off x="3886202" y="1981201"/>
          <a:ext cx="1519952" cy="12159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Resource shortages </a:t>
          </a:r>
          <a:endParaRPr lang="lt-LT" sz="2400" b="0" kern="1200" dirty="0"/>
        </a:p>
      </dsp:txBody>
      <dsp:txXfrm>
        <a:off x="3921816" y="2016815"/>
        <a:ext cx="1448724" cy="1144733"/>
      </dsp:txXfrm>
    </dsp:sp>
    <dsp:sp modelId="{626A572A-067E-4A0C-974A-F5E74CD93CD2}">
      <dsp:nvSpPr>
        <dsp:cNvPr id="0" name=""/>
        <dsp:cNvSpPr/>
      </dsp:nvSpPr>
      <dsp:spPr>
        <a:xfrm rot="8592546">
          <a:off x="3365157" y="767164"/>
          <a:ext cx="435316" cy="45598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A2CDF-A5DC-4C23-A1CC-3990F73FAEDA}">
      <dsp:nvSpPr>
        <dsp:cNvPr id="0" name=""/>
        <dsp:cNvSpPr/>
      </dsp:nvSpPr>
      <dsp:spPr>
        <a:xfrm>
          <a:off x="3810004" y="0"/>
          <a:ext cx="1519952" cy="12159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Social problems</a:t>
          </a:r>
          <a:endParaRPr lang="lt-LT" sz="2400" b="0" kern="1200" dirty="0"/>
        </a:p>
      </dsp:txBody>
      <dsp:txXfrm>
        <a:off x="3845618" y="35614"/>
        <a:ext cx="1448724" cy="11447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F8ADF-FA59-44EF-9568-2519922BD1C0}">
      <dsp:nvSpPr>
        <dsp:cNvPr id="0" name=""/>
        <dsp:cNvSpPr/>
      </dsp:nvSpPr>
      <dsp:spPr>
        <a:xfrm>
          <a:off x="382488" y="1472"/>
          <a:ext cx="1480839" cy="14808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Planet needs</a:t>
          </a:r>
          <a:endParaRPr lang="lt-LT" sz="2700" kern="1200" dirty="0"/>
        </a:p>
      </dsp:txBody>
      <dsp:txXfrm>
        <a:off x="599352" y="218336"/>
        <a:ext cx="1047111" cy="1047111"/>
      </dsp:txXfrm>
    </dsp:sp>
    <dsp:sp modelId="{C75DCC9A-FA72-401D-A508-C0B8EBDA5702}">
      <dsp:nvSpPr>
        <dsp:cNvPr id="0" name=""/>
        <dsp:cNvSpPr/>
      </dsp:nvSpPr>
      <dsp:spPr>
        <a:xfrm>
          <a:off x="693464" y="1602556"/>
          <a:ext cx="858887" cy="858887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kern="1200"/>
        </a:p>
      </dsp:txBody>
      <dsp:txXfrm>
        <a:off x="807309" y="1930994"/>
        <a:ext cx="631197" cy="202011"/>
      </dsp:txXfrm>
    </dsp:sp>
    <dsp:sp modelId="{A801CCB7-B2D2-4C75-8B34-46F39589B0FB}">
      <dsp:nvSpPr>
        <dsp:cNvPr id="0" name=""/>
        <dsp:cNvSpPr/>
      </dsp:nvSpPr>
      <dsp:spPr>
        <a:xfrm>
          <a:off x="382488" y="2581687"/>
          <a:ext cx="1480839" cy="1480839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People ideas</a:t>
          </a:r>
          <a:endParaRPr lang="lt-LT" sz="2700" kern="1200" dirty="0"/>
        </a:p>
      </dsp:txBody>
      <dsp:txXfrm>
        <a:off x="599352" y="2798551"/>
        <a:ext cx="1047111" cy="1047111"/>
      </dsp:txXfrm>
    </dsp:sp>
    <dsp:sp modelId="{C526C091-85B4-4CDD-868D-E1B9C0F7638B}">
      <dsp:nvSpPr>
        <dsp:cNvPr id="0" name=""/>
        <dsp:cNvSpPr/>
      </dsp:nvSpPr>
      <dsp:spPr>
        <a:xfrm>
          <a:off x="2085454" y="1756563"/>
          <a:ext cx="470907" cy="550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200" kern="1200"/>
        </a:p>
      </dsp:txBody>
      <dsp:txXfrm>
        <a:off x="2085454" y="1866737"/>
        <a:ext cx="329635" cy="330524"/>
      </dsp:txXfrm>
    </dsp:sp>
    <dsp:sp modelId="{EF4D90A8-7CDC-40D7-A3F1-1FEC5D739685}">
      <dsp:nvSpPr>
        <dsp:cNvPr id="0" name=""/>
        <dsp:cNvSpPr/>
      </dsp:nvSpPr>
      <dsp:spPr>
        <a:xfrm>
          <a:off x="2751832" y="551160"/>
          <a:ext cx="2961679" cy="2961679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Project “</a:t>
          </a:r>
          <a:r>
            <a:rPr lang="en-US" sz="2600" kern="1200" dirty="0" err="1" smtClean="0"/>
            <a:t>Ecovillages</a:t>
          </a:r>
          <a:r>
            <a:rPr lang="en-US" sz="2600" kern="1200" dirty="0" smtClean="0"/>
            <a:t> for sustainable rural development”</a:t>
          </a:r>
          <a:endParaRPr lang="lt-LT" sz="2600" kern="1200" dirty="0"/>
        </a:p>
      </dsp:txBody>
      <dsp:txXfrm>
        <a:off x="3185560" y="984888"/>
        <a:ext cx="2094223" cy="2094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Works best with a small number of Level 1 shapes. Unused text does not appear, but remains available if you switch layout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652A3-9153-40EA-B366-F188E88B0BA3}" type="datetimeFigureOut">
              <a:rPr lang="lt-LT" smtClean="0"/>
              <a:t>2012.09.10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B35A3-D4CA-4FF0-831B-130B3DC6FF8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89382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0DFFB-441C-4F70-B3D7-C1D8953492A0}" type="datetimeFigureOut">
              <a:rPr lang="lt-LT" smtClean="0"/>
              <a:t>2012.09.10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C13E2-2C60-4CD9-B552-96EDE1396F4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555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lientai2\ecovillages\pp\bg\bg_pradzia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92113"/>
            <a:ext cx="9144000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28800"/>
            <a:ext cx="7772400" cy="1470025"/>
          </a:xfrm>
        </p:spPr>
        <p:txBody>
          <a:bodyPr/>
          <a:lstStyle>
            <a:lvl1pPr algn="r"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35280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090F-6D6C-4B39-84BF-49E25007D4AD}" type="datetimeFigureOut">
              <a:rPr lang="en-US"/>
              <a:pPr>
                <a:defRPr/>
              </a:pPr>
              <a:t>9/10/2012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B147-E4F9-43CB-A8DE-388F8F179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lientai2\ecovillages\pp\bg\bg_visiem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92113"/>
            <a:ext cx="9144000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30AAE-11D5-438D-BD91-BD9252D41DD2}" type="datetimeFigureOut">
              <a:rPr lang="en-US"/>
              <a:pPr>
                <a:defRPr/>
              </a:pPr>
              <a:t>9/10/2012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40E1-2B1F-4658-904E-1382170E4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lientai2\ecovillages\pp\bg\bg_visiem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92113"/>
            <a:ext cx="9144000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9394B-A1BF-4F7F-B207-837047F7BFEE}" type="datetimeFigureOut">
              <a:rPr lang="en-US"/>
              <a:pPr>
                <a:defRPr/>
              </a:pPr>
              <a:t>9/10/2012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9C7BC-F8A9-4DAB-9488-E5E2995DE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lientai2\ecovillages\pp\bg\bg_visiem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92113"/>
            <a:ext cx="9144000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9BA91-51F2-4580-9546-C8FDBF26AB7E}" type="datetimeFigureOut">
              <a:rPr lang="en-US"/>
              <a:pPr>
                <a:defRPr/>
              </a:pPr>
              <a:t>9/10/2012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29B16-23C6-4E9D-B63E-00A2D104E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lientai2\ecovillages\pp\bg\bg_visiem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92113"/>
            <a:ext cx="9144000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3B3CE-C2EF-4FA5-B271-B44D785B62F2}" type="datetimeFigureOut">
              <a:rPr lang="en-US"/>
              <a:pPr>
                <a:defRPr/>
              </a:pPr>
              <a:t>9/10/2012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24C74-64D9-42D8-96BA-85CDC4906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Klientai2\ecovillages\pp\bg\bg_visiem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92113"/>
            <a:ext cx="9144000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91C93-C69C-45AA-A970-E22F865B65B6}" type="datetimeFigureOut">
              <a:rPr lang="en-US"/>
              <a:pPr>
                <a:defRPr/>
              </a:pPr>
              <a:t>9/10/2012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212B9-56EA-4973-8BBC-D06394FA3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Klientai2\ecovillages\pp\bg\bg_visiem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92113"/>
            <a:ext cx="9144000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E0C41-15CC-463B-9A4F-8627C52631AB}" type="datetimeFigureOut">
              <a:rPr lang="en-US"/>
              <a:pPr>
                <a:defRPr/>
              </a:pPr>
              <a:t>9/10/2012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2B9A4-D77E-4710-AB21-80DB9E0FF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Klientai2\ecovillages\pp\bg\bg_visiem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92113"/>
            <a:ext cx="9144000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AD925-CE5E-4129-AF32-A1F6AE70A675}" type="datetimeFigureOut">
              <a:rPr lang="en-US"/>
              <a:pPr>
                <a:defRPr/>
              </a:pPr>
              <a:t>9/10/2012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3D7D-B5EF-455F-8188-5C277F5DA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Klientai2\ecovillages\pp\bg\bg_paskutini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92113"/>
            <a:ext cx="9144000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3FAC3-9D64-4BF5-88E0-63E9B15B8EAE}" type="datetimeFigureOut">
              <a:rPr lang="en-US"/>
              <a:pPr>
                <a:defRPr/>
              </a:pPr>
              <a:t>9/10/2012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29ECB-4CE3-476F-949D-403CD06E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Klientai2\ecovillages\pp\bg\bg_visiem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92113"/>
            <a:ext cx="9144000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6C3D0-0DA3-45D2-A580-9ED8CD3774BF}" type="datetimeFigureOut">
              <a:rPr lang="en-US"/>
              <a:pPr>
                <a:defRPr/>
              </a:pPr>
              <a:t>9/10/2012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BF6C5-D5BE-4C43-97A6-E26D59E35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Klientai2\ecovillages\pp\bg\bg_visiem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92113"/>
            <a:ext cx="9144000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1B085-6B3A-489B-812C-C3C4AB839B9C}" type="datetimeFigureOut">
              <a:rPr lang="en-US"/>
              <a:pPr>
                <a:defRPr/>
              </a:pPr>
              <a:t>9/10/2012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087B-E034-4B59-B734-2D40CA17E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A095E9-468C-4942-A67B-1ECD746D9081}" type="datetimeFigureOut">
              <a:rPr lang="en-US"/>
              <a:pPr>
                <a:defRPr/>
              </a:pPr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6C977E-9993-43DC-805D-2A017BE05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ticecovillages.eu/node/add/survey-short-analysis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alticecovillages.eu/ecovillage-self-evaluation" TargetMode="External"/><Relationship Id="rId4" Type="http://schemas.openxmlformats.org/officeDocument/2006/relationships/hyperlink" Target="http://www.balticecovillages.eu/node/add/survey-detailed-analysi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ticecovillages.eu/system/files/ecovillages_proposal_for_regulation_2014-2020.pdf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10.jpeg"/><Relationship Id="rId10" Type="http://schemas.microsoft.com/office/2007/relationships/diagramDrawing" Target="../diagrams/drawing6.xml"/><Relationship Id="rId4" Type="http://schemas.openxmlformats.org/officeDocument/2006/relationships/image" Target="../media/image9.jpeg"/><Relationship Id="rId9" Type="http://schemas.openxmlformats.org/officeDocument/2006/relationships/diagramColors" Target="../diagrams/colors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8288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err="1" smtClean="0"/>
              <a:t>Ecovillages</a:t>
            </a:r>
            <a:r>
              <a:rPr lang="en-US" sz="4800" b="1" dirty="0" smtClean="0"/>
              <a:t> for sustainable rural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52800"/>
            <a:ext cx="7467600" cy="1447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err="1" smtClean="0"/>
              <a:t>Zivile</a:t>
            </a:r>
            <a:r>
              <a:rPr lang="en-US" sz="2000" dirty="0" smtClean="0"/>
              <a:t> </a:t>
            </a:r>
            <a:r>
              <a:rPr lang="en-US" sz="2000" dirty="0" err="1" smtClean="0"/>
              <a:t>Gedminaite-Raudone</a:t>
            </a: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Lithuanian Institute of Agrarian Economics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17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September 2012</a:t>
            </a:r>
            <a:endParaRPr lang="en-US" sz="2000" dirty="0" smtClean="0"/>
          </a:p>
          <a:p>
            <a:pPr algn="ctr" fontAlgn="auto">
              <a:spcAft>
                <a:spcPts val="0"/>
              </a:spcAft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59231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9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200476" cy="371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5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01275871"/>
              </p:ext>
            </p:extLst>
          </p:nvPr>
        </p:nvGraphicFramePr>
        <p:xfrm>
          <a:off x="1676400" y="1143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86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Partnership and cooperation area</a:t>
            </a:r>
            <a:endParaRPr lang="lt-L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3200400" cy="426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29200"/>
            <a:ext cx="1413522" cy="74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4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Aim</a:t>
            </a:r>
            <a:endParaRPr lang="lt-L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07633"/>
            <a:ext cx="3276600" cy="2843036"/>
          </a:xfrm>
        </p:spPr>
        <p:txBody>
          <a:bodyPr/>
          <a:lstStyle/>
          <a:p>
            <a:pPr marL="0" lvl="0" indent="0" algn="r">
              <a:buNone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Project aims at fostering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ecovillages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development as a more sustainable way of living in rural areas of the Baltic Sea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Region</a:t>
            </a:r>
            <a:endParaRPr lang="lt-LT" sz="2800" dirty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endParaRPr lang="lt-LT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69886"/>
            <a:ext cx="436214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Aim will be achieved by…</a:t>
            </a:r>
            <a:endParaRPr lang="lt-L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0981"/>
            <a:ext cx="82296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… collecting and transferring innovative concepts and best practices from the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Ecovillage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Movement to the society</a:t>
            </a:r>
            <a:endParaRPr lang="lt-LT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8789" y="5061958"/>
            <a:ext cx="213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http://timmonsandcompanyblog.com/2011/05/23/people-people-people/</a:t>
            </a:r>
          </a:p>
        </p:txBody>
      </p:sp>
      <p:pic>
        <p:nvPicPr>
          <p:cNvPr id="6149" name="Picture 5" descr="Tinkavimas pas Z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59756"/>
            <a:ext cx="1752600" cy="24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5061958"/>
            <a:ext cx="322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http://www.</a:t>
            </a:r>
            <a:r>
              <a:rPr lang="lt-LT" sz="900" dirty="0" err="1">
                <a:solidFill>
                  <a:schemeClr val="bg1">
                    <a:lumMod val="50000"/>
                  </a:schemeClr>
                </a:solidFill>
              </a:rPr>
              <a:t>zazzle</a:t>
            </a:r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.com/</a:t>
            </a:r>
            <a:r>
              <a:rPr lang="lt-LT" sz="900" dirty="0" err="1">
                <a:solidFill>
                  <a:schemeClr val="bg1">
                    <a:lumMod val="50000"/>
                  </a:schemeClr>
                </a:solidFill>
              </a:rPr>
              <a:t>people</a:t>
            </a:r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_</a:t>
            </a:r>
            <a:r>
              <a:rPr lang="lt-LT" sz="900" dirty="0" err="1">
                <a:solidFill>
                  <a:schemeClr val="bg1">
                    <a:lumMod val="50000"/>
                  </a:schemeClr>
                </a:solidFill>
              </a:rPr>
              <a:t>world</a:t>
            </a:r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_</a:t>
            </a:r>
            <a:r>
              <a:rPr lang="lt-LT" sz="900" dirty="0" err="1">
                <a:solidFill>
                  <a:schemeClr val="bg1">
                    <a:lumMod val="50000"/>
                  </a:schemeClr>
                </a:solidFill>
              </a:rPr>
              <a:t>sticker</a:t>
            </a:r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-217461968541164079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640666" y="2954867"/>
            <a:ext cx="2362200" cy="1143000"/>
          </a:xfrm>
          <a:prstGeom prst="rightArrow">
            <a:avLst>
              <a:gd name="adj1" fmla="val 38293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Knowledge transfer</a:t>
            </a:r>
            <a:endParaRPr lang="lt-LT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66" y="2374394"/>
            <a:ext cx="2652889" cy="263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05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Outputs:</a:t>
            </a:r>
            <a:endParaRPr lang="lt-L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2 manuals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Self-assessment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tool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Recommendations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Internship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programmes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Ecovillage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road</a:t>
            </a:r>
            <a:endParaRPr lang="lt-L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 descr="http://aacable.files.wordpress.com/2012/02/t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048000" cy="34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4920734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http://aacable.wordpress.com/2012/02/28/howto-view-and-kill-tasks-on-localremote-pc/</a:t>
            </a:r>
          </a:p>
        </p:txBody>
      </p:sp>
    </p:spTree>
    <p:extLst>
      <p:ext uri="{BB962C8B-B14F-4D97-AF65-F5344CB8AC3E}">
        <p14:creationId xmlns:p14="http://schemas.microsoft.com/office/powerpoint/2010/main" val="3361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20762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anuals</a:t>
            </a:r>
            <a:endParaRPr lang="lt-L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979333" cy="43434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… 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</a:rPr>
              <a:t>covering guidelines for eco-settling practices and nature – friendly </a:t>
            </a:r>
            <a:r>
              <a:rPr lang="en-GB" sz="1800" b="1" dirty="0" smtClean="0">
                <a:solidFill>
                  <a:schemeClr val="accent3">
                    <a:lumMod val="75000"/>
                  </a:schemeClr>
                </a:solidFill>
              </a:rPr>
              <a:t>technologies</a:t>
            </a:r>
          </a:p>
          <a:p>
            <a:pPr>
              <a:buFontTx/>
              <a:buChar char="-"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Eco-building</a:t>
            </a:r>
          </a:p>
          <a:p>
            <a:pPr>
              <a:buFontTx/>
              <a:buChar char="-"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Waste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 sewage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</a:t>
            </a:r>
          </a:p>
          <a:p>
            <a:pPr>
              <a:buFontTx/>
              <a:buChar char="-"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Food production &amp; consumption</a:t>
            </a:r>
          </a:p>
          <a:p>
            <a:pPr>
              <a:buFontTx/>
              <a:buChar char="-"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Renewable energy</a:t>
            </a:r>
          </a:p>
          <a:p>
            <a:pPr>
              <a:buFontTx/>
              <a:buChar char="-"/>
            </a:pP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lt-L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chemeClr val="accent3">
                    <a:lumMod val="75000"/>
                  </a:schemeClr>
                </a:solidFill>
              </a:rPr>
              <a:t>… 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</a:rPr>
              <a:t>covering guidelines for community living and social development in ecovillages </a:t>
            </a:r>
            <a:endParaRPr lang="en-GB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Stages of life-cycle in ecovillage</a:t>
            </a:r>
          </a:p>
          <a:p>
            <a:pPr>
              <a:buFontTx/>
              <a:buChar char="-"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Decision making</a:t>
            </a:r>
          </a:p>
          <a:p>
            <a:pPr>
              <a:buFontTx/>
              <a:buChar char="-"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New-comers</a:t>
            </a:r>
          </a:p>
          <a:p>
            <a:pPr>
              <a:buFontTx/>
              <a:buChar char="-"/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Traditional festival</a:t>
            </a:r>
            <a:r>
              <a:rPr lang="lt-L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 &amp; </a:t>
            </a:r>
            <a:r>
              <a:rPr lang="lt-L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events</a:t>
            </a:r>
            <a:endParaRPr lang="lt-LT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Char char="-"/>
            </a:pPr>
            <a:r>
              <a:rPr lang="lt-L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lt-L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lt-L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 descr="http://static.guim.co.uk/sys-images/Books/Pix/pictures/2009/1/23/1232726630863/Reading-a-book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36533" y="4152900"/>
            <a:ext cx="464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http://www.</a:t>
            </a:r>
            <a:r>
              <a:rPr lang="lt-LT" sz="900" dirty="0" err="1">
                <a:solidFill>
                  <a:schemeClr val="bg1">
                    <a:lumMod val="50000"/>
                  </a:schemeClr>
                </a:solidFill>
              </a:rPr>
              <a:t>guardian</a:t>
            </a:r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.co.</a:t>
            </a:r>
            <a:r>
              <a:rPr lang="lt-LT" sz="900" dirty="0" err="1">
                <a:solidFill>
                  <a:schemeClr val="bg1">
                    <a:lumMod val="50000"/>
                  </a:schemeClr>
                </a:solidFill>
              </a:rPr>
              <a:t>uk</a:t>
            </a:r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lt-LT" sz="900" dirty="0" err="1">
                <a:solidFill>
                  <a:schemeClr val="bg1">
                    <a:lumMod val="50000"/>
                  </a:schemeClr>
                </a:solidFill>
              </a:rPr>
              <a:t>books</a:t>
            </a:r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lt-LT" sz="900" dirty="0" err="1">
                <a:solidFill>
                  <a:schemeClr val="bg1">
                    <a:lumMod val="50000"/>
                  </a:schemeClr>
                </a:solidFill>
              </a:rPr>
              <a:t>booksblog</a:t>
            </a:r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/2009/</a:t>
            </a:r>
            <a:r>
              <a:rPr lang="lt-LT" sz="900" dirty="0" err="1">
                <a:solidFill>
                  <a:schemeClr val="bg1">
                    <a:lumMod val="50000"/>
                  </a:schemeClr>
                </a:solidFill>
              </a:rPr>
              <a:t>jan</a:t>
            </a:r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/23/best-</a:t>
            </a:r>
            <a:r>
              <a:rPr lang="lt-LT" sz="900" dirty="0" err="1">
                <a:solidFill>
                  <a:schemeClr val="bg1">
                    <a:lumMod val="50000"/>
                  </a:schemeClr>
                </a:solidFill>
              </a:rPr>
              <a:t>list</a:t>
            </a:r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lt-LT" sz="900" dirty="0" err="1">
                <a:solidFill>
                  <a:schemeClr val="bg1">
                    <a:lumMod val="50000"/>
                  </a:schemeClr>
                </a:solidFill>
              </a:rPr>
              <a:t>novels</a:t>
            </a:r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-1000-</a:t>
            </a:r>
            <a:r>
              <a:rPr lang="lt-LT" sz="900" dirty="0" err="1">
                <a:solidFill>
                  <a:schemeClr val="bg1">
                    <a:lumMod val="50000"/>
                  </a:schemeClr>
                </a:solidFill>
              </a:rPr>
              <a:t>explained</a:t>
            </a:r>
            <a:endParaRPr lang="lt-LT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669900"/>
                </a:solidFill>
              </a:rPr>
              <a:t>Life cycle of eco-community</a:t>
            </a:r>
            <a:endParaRPr lang="lt-LT" dirty="0">
              <a:solidFill>
                <a:srgbClr val="669900"/>
              </a:solidFill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gray">
          <a:xfrm>
            <a:off x="604838" y="2581275"/>
            <a:ext cx="7999412" cy="2476500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0" y="1488"/>
              </a:cxn>
              <a:cxn ang="0">
                <a:pos x="1152" y="1488"/>
              </a:cxn>
              <a:cxn ang="0">
                <a:pos x="1392" y="1008"/>
              </a:cxn>
              <a:cxn ang="0">
                <a:pos x="2544" y="1008"/>
              </a:cxn>
              <a:cxn ang="0">
                <a:pos x="2832" y="528"/>
              </a:cxn>
              <a:cxn ang="0">
                <a:pos x="3984" y="528"/>
              </a:cxn>
              <a:cxn ang="0">
                <a:pos x="4272" y="48"/>
              </a:cxn>
              <a:cxn ang="0">
                <a:pos x="5424" y="48"/>
              </a:cxn>
              <a:cxn ang="0">
                <a:pos x="5424" y="0"/>
              </a:cxn>
              <a:cxn ang="0">
                <a:pos x="4272" y="0"/>
              </a:cxn>
              <a:cxn ang="0">
                <a:pos x="3984" y="480"/>
              </a:cxn>
              <a:cxn ang="0">
                <a:pos x="2832" y="480"/>
              </a:cxn>
              <a:cxn ang="0">
                <a:pos x="2544" y="960"/>
              </a:cxn>
              <a:cxn ang="0">
                <a:pos x="1392" y="960"/>
              </a:cxn>
              <a:cxn ang="0">
                <a:pos x="1152" y="1440"/>
              </a:cxn>
              <a:cxn ang="0">
                <a:pos x="0" y="1440"/>
              </a:cxn>
            </a:cxnLst>
            <a:rect l="0" t="0" r="r" b="b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105400" y="2209800"/>
            <a:ext cx="1133475" cy="1044575"/>
            <a:chOff x="482" y="1851"/>
            <a:chExt cx="860" cy="796"/>
          </a:xfrm>
        </p:grpSpPr>
        <p:sp>
          <p:nvSpPr>
            <p:cNvPr id="6" name="Freeform 5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43"/>
                <a:gd name="T17" fmla="*/ 307 w 307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lt-LT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410 w 224"/>
                <a:gd name="T1" fmla="*/ 400 h 569"/>
                <a:gd name="T2" fmla="*/ 293 w 224"/>
                <a:gd name="T3" fmla="*/ 198 h 569"/>
                <a:gd name="T4" fmla="*/ 478 w 224"/>
                <a:gd name="T5" fmla="*/ 1 h 569"/>
                <a:gd name="T6" fmla="*/ 680 w 224"/>
                <a:gd name="T7" fmla="*/ 206 h 569"/>
                <a:gd name="T8" fmla="*/ 538 w 224"/>
                <a:gd name="T9" fmla="*/ 400 h 569"/>
                <a:gd name="T10" fmla="*/ 534 w 224"/>
                <a:gd name="T11" fmla="*/ 492 h 569"/>
                <a:gd name="T12" fmla="*/ 832 w 224"/>
                <a:gd name="T13" fmla="*/ 574 h 569"/>
                <a:gd name="T14" fmla="*/ 880 w 224"/>
                <a:gd name="T15" fmla="*/ 809 h 569"/>
                <a:gd name="T16" fmla="*/ 865 w 224"/>
                <a:gd name="T17" fmla="*/ 1273 h 569"/>
                <a:gd name="T18" fmla="*/ 832 w 224"/>
                <a:gd name="T19" fmla="*/ 1448 h 569"/>
                <a:gd name="T20" fmla="*/ 783 w 224"/>
                <a:gd name="T21" fmla="*/ 1224 h 569"/>
                <a:gd name="T22" fmla="*/ 745 w 224"/>
                <a:gd name="T23" fmla="*/ 803 h 569"/>
                <a:gd name="T24" fmla="*/ 677 w 224"/>
                <a:gd name="T25" fmla="*/ 1273 h 569"/>
                <a:gd name="T26" fmla="*/ 572 w 224"/>
                <a:gd name="T27" fmla="*/ 2260 h 569"/>
                <a:gd name="T28" fmla="*/ 308 w 224"/>
                <a:gd name="T29" fmla="*/ 2244 h 569"/>
                <a:gd name="T30" fmla="*/ 198 w 224"/>
                <a:gd name="T31" fmla="*/ 1291 h 569"/>
                <a:gd name="T32" fmla="*/ 133 w 224"/>
                <a:gd name="T33" fmla="*/ 827 h 569"/>
                <a:gd name="T34" fmla="*/ 98 w 224"/>
                <a:gd name="T35" fmla="*/ 1232 h 569"/>
                <a:gd name="T36" fmla="*/ 48 w 224"/>
                <a:gd name="T37" fmla="*/ 1448 h 569"/>
                <a:gd name="T38" fmla="*/ 1 w 224"/>
                <a:gd name="T39" fmla="*/ 1212 h 569"/>
                <a:gd name="T40" fmla="*/ 29 w 224"/>
                <a:gd name="T41" fmla="*/ 731 h 569"/>
                <a:gd name="T42" fmla="*/ 93 w 224"/>
                <a:gd name="T43" fmla="*/ 554 h 569"/>
                <a:gd name="T44" fmla="*/ 405 w 224"/>
                <a:gd name="T45" fmla="*/ 492 h 569"/>
                <a:gd name="T46" fmla="*/ 410 w 224"/>
                <a:gd name="T47" fmla="*/ 400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lt-LT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lt-LT"/>
            </a:p>
          </p:txBody>
        </p:sp>
      </p:grpSp>
      <p:pic>
        <p:nvPicPr>
          <p:cNvPr id="12" name="Picture 11" descr="1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16763" y="166052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2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219200" y="3886200"/>
            <a:ext cx="10620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1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24200" y="2895600"/>
            <a:ext cx="101758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8"/>
          <p:cNvSpPr txBox="1">
            <a:spLocks noChangeArrowheads="1"/>
          </p:cNvSpPr>
          <p:nvPr/>
        </p:nvSpPr>
        <p:spPr bwMode="gray">
          <a:xfrm>
            <a:off x="7010400" y="2728165"/>
            <a:ext cx="1718142" cy="33855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 smtClean="0"/>
              <a:t>Model </a:t>
            </a:r>
            <a:r>
              <a:rPr lang="en-US" sz="1600" dirty="0" err="1" smtClean="0"/>
              <a:t>ecovillage</a:t>
            </a:r>
            <a:endParaRPr lang="en-US" sz="1600" dirty="0"/>
          </a:p>
        </p:txBody>
      </p:sp>
      <p:pic>
        <p:nvPicPr>
          <p:cNvPr id="36" name="Picture 52" descr="http://t3.gstatic.com/images?q=tbn:ANd9GcT-TVIbC-KUIEmmvR8h-8G1wLaRkOmZf-CLDyfZgA3q79YipvSiN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175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5" descr="http://l.thumbs.canstockphoto.com/canstock14698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7873"/>
            <a:ext cx="1756569" cy="127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6" descr="http://www.stockphotopro.com/photo-thumbs-2/stockphotopro_51840461UMC_no_tit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906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18"/>
          <p:cNvSpPr txBox="1">
            <a:spLocks noGrp="1" noChangeArrowheads="1"/>
          </p:cNvSpPr>
          <p:nvPr>
            <p:ph idx="1"/>
          </p:nvPr>
        </p:nvSpPr>
        <p:spPr bwMode="gray">
          <a:xfrm>
            <a:off x="2811587" y="4350544"/>
            <a:ext cx="1330202" cy="33855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US" sz="1600" dirty="0" smtClean="0"/>
              <a:t>First years</a:t>
            </a:r>
            <a:endParaRPr lang="en-US" sz="1600" dirty="0"/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gray">
          <a:xfrm>
            <a:off x="756299" y="5107651"/>
            <a:ext cx="1306801" cy="33855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 smtClean="0"/>
              <a:t>Initial stage</a:t>
            </a:r>
            <a:endParaRPr lang="en-US" sz="1600" dirty="0"/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gray">
          <a:xfrm>
            <a:off x="4783849" y="3593812"/>
            <a:ext cx="1750218" cy="58477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 smtClean="0"/>
              <a:t>Extension by new residents</a:t>
            </a:r>
            <a:endParaRPr lang="en-US" sz="1600" dirty="0"/>
          </a:p>
        </p:txBody>
      </p:sp>
      <p:pic>
        <p:nvPicPr>
          <p:cNvPr id="46" name="Picture 58" descr="http://t2.gstatic.com/images?q=tbn:ANd9GcSrA8K4wtCVDZ_VY7ro4_Qnv7mzVz4eK4VebUjgoi5PgOJjfT06a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6920"/>
            <a:ext cx="175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585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Self-assessment test</a:t>
            </a:r>
            <a:endParaRPr lang="lt-L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1562"/>
            <a:ext cx="4495800" cy="3175810"/>
          </a:xfrm>
        </p:spPr>
        <p:txBody>
          <a:bodyPr/>
          <a:lstStyle/>
          <a:p>
            <a:pPr marL="0" lvl="1" indent="0">
              <a:buNone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Ecovillage self-assessment on-line test for its socio-economic sustainability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evaluation</a:t>
            </a:r>
            <a:r>
              <a:rPr lang="lt-LT" sz="20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285750" lvl="1">
              <a:buFont typeface="Arial" pitchFamily="34" charset="0"/>
              <a:buChar char="•"/>
            </a:pPr>
            <a:r>
              <a:rPr lang="lt-L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 </a:t>
            </a:r>
            <a:r>
              <a:rPr lang="lt-L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dimensions</a:t>
            </a:r>
            <a:endParaRPr lang="lt-LT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>
              <a:buFont typeface="Arial" pitchFamily="34" charset="0"/>
              <a:buChar char="•"/>
            </a:pPr>
            <a:r>
              <a:rPr lang="lt-L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Gap</a:t>
            </a:r>
            <a:r>
              <a:rPr lang="lt-L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lt-L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</a:t>
            </a:r>
            <a:endParaRPr lang="lt-LT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>
              <a:buFont typeface="Arial" pitchFamily="34" charset="0"/>
              <a:buChar char="•"/>
            </a:pPr>
            <a:r>
              <a:rPr lang="lt-L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Vision</a:t>
            </a:r>
            <a:r>
              <a:rPr lang="lt-L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lt-L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vs</a:t>
            </a:r>
            <a:r>
              <a:rPr lang="lt-L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lt-L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Real</a:t>
            </a:r>
            <a:r>
              <a:rPr lang="lt-L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lt-L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situation</a:t>
            </a:r>
            <a:endParaRPr lang="lt-LT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>
              <a:buFont typeface="Arial" pitchFamily="34" charset="0"/>
              <a:buChar char="•"/>
            </a:pPr>
            <a:r>
              <a:rPr lang="lt-L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Identification</a:t>
            </a:r>
            <a:r>
              <a:rPr lang="lt-L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lt-L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lt-L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lt-L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week</a:t>
            </a:r>
            <a:r>
              <a:rPr lang="lt-L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lt-L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points</a:t>
            </a:r>
            <a:endParaRPr lang="lt-LT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>
              <a:buFont typeface="Arial" pitchFamily="34" charset="0"/>
              <a:buChar char="•"/>
            </a:pPr>
            <a:r>
              <a:rPr lang="lt-L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Short</a:t>
            </a:r>
            <a:r>
              <a:rPr lang="lt-L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lt-L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detailed</a:t>
            </a:r>
            <a:r>
              <a:rPr lang="lt-L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lt-L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</a:t>
            </a:r>
            <a:endParaRPr lang="lt-LT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>
              <a:buFont typeface="Arial" pitchFamily="34" charset="0"/>
              <a:buChar char="•"/>
            </a:pPr>
            <a:endParaRPr lang="lt-LT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1">
              <a:buFont typeface="Arial" pitchFamily="34" charset="0"/>
              <a:buChar char="•"/>
            </a:pPr>
            <a:endParaRPr lang="lt-LT" sz="16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 descr="\\darzas\docs$\dalian\Documents\ECOVILLAGES bendras\WP4\ICT\ICT_result_v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31710"/>
            <a:ext cx="3372556" cy="2754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478" y="3733800"/>
            <a:ext cx="2534320" cy="242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6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6581946"/>
              </p:ext>
            </p:extLst>
          </p:nvPr>
        </p:nvGraphicFramePr>
        <p:xfrm>
          <a:off x="1371600" y="1447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Our planet is composed of</a:t>
            </a:r>
            <a:endParaRPr lang="lt-LT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Self-assessment test</a:t>
            </a:r>
            <a:endParaRPr lang="lt-L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 descr="\\darzas\docs$\dalian\Documents\ECOVILLAGES bendras\WP4\ICT\ICT_result_v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2" y="1375833"/>
            <a:ext cx="5150557" cy="39581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4732" y="4038600"/>
            <a:ext cx="468206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lt-LT" sz="1800" dirty="0" err="1" smtClean="0">
                <a:solidFill>
                  <a:schemeClr val="accent3">
                    <a:lumMod val="75000"/>
                  </a:schemeClr>
                </a:solidFill>
              </a:rPr>
              <a:t>Quick</a:t>
            </a:r>
            <a:r>
              <a:rPr lang="lt-LT" sz="1800" dirty="0" smtClean="0">
                <a:solidFill>
                  <a:schemeClr val="accent3">
                    <a:lumMod val="75000"/>
                  </a:schemeClr>
                </a:solidFill>
              </a:rPr>
              <a:t> links:</a:t>
            </a:r>
          </a:p>
          <a:p>
            <a:pPr marL="0" lvl="1" indent="0">
              <a:buNone/>
            </a:pPr>
            <a:endParaRPr lang="lt-LT" sz="1400"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1" indent="0">
              <a:buNone/>
            </a:pPr>
            <a:r>
              <a:rPr lang="lt-LT" sz="1100" dirty="0" err="1" smtClean="0">
                <a:solidFill>
                  <a:schemeClr val="accent3">
                    <a:lumMod val="75000"/>
                  </a:schemeClr>
                </a:solidFill>
              </a:rPr>
              <a:t>Short</a:t>
            </a:r>
            <a:r>
              <a:rPr lang="lt-LT" sz="11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1100" dirty="0" err="1" smtClean="0">
                <a:solidFill>
                  <a:schemeClr val="accent3">
                    <a:lumMod val="75000"/>
                  </a:schemeClr>
                </a:solidFill>
              </a:rPr>
              <a:t>analysis</a:t>
            </a:r>
            <a:r>
              <a:rPr lang="lt-LT" sz="1100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lt-L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</a:t>
            </a:r>
            <a:r>
              <a:rPr lang="lt-L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balticecovillages</a:t>
            </a:r>
            <a:r>
              <a:rPr lang="lt-L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.</a:t>
            </a:r>
            <a:r>
              <a:rPr lang="lt-L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eu</a:t>
            </a:r>
            <a:r>
              <a:rPr lang="lt-L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/</a:t>
            </a:r>
            <a:r>
              <a:rPr lang="lt-L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node</a:t>
            </a:r>
            <a:r>
              <a:rPr lang="lt-L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/</a:t>
            </a:r>
            <a:r>
              <a:rPr lang="lt-L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add</a:t>
            </a:r>
            <a:r>
              <a:rPr lang="lt-L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/</a:t>
            </a:r>
            <a:r>
              <a:rPr lang="lt-L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survey</a:t>
            </a:r>
            <a:r>
              <a:rPr lang="lt-L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-</a:t>
            </a:r>
            <a:r>
              <a:rPr lang="lt-L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short</a:t>
            </a:r>
            <a:r>
              <a:rPr lang="lt-L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-</a:t>
            </a:r>
            <a:r>
              <a:rPr lang="lt-L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analysis</a:t>
            </a:r>
            <a:endParaRPr lang="lt-LT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endParaRPr lang="lt-LT" sz="1100" i="1"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1" indent="0">
              <a:buNone/>
            </a:pPr>
            <a:r>
              <a:rPr lang="lt-LT" sz="1100" dirty="0" err="1" smtClean="0">
                <a:solidFill>
                  <a:schemeClr val="accent3">
                    <a:lumMod val="75000"/>
                  </a:schemeClr>
                </a:solidFill>
              </a:rPr>
              <a:t>Detailed</a:t>
            </a:r>
            <a:r>
              <a:rPr lang="lt-LT" sz="11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1100" dirty="0" err="1" smtClean="0">
                <a:solidFill>
                  <a:schemeClr val="accent3">
                    <a:lumMod val="75000"/>
                  </a:schemeClr>
                </a:solidFill>
              </a:rPr>
              <a:t>analysis</a:t>
            </a:r>
            <a:r>
              <a:rPr lang="lt-LT" sz="11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r>
              <a:rPr lang="lt-LT" sz="105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www.</a:t>
            </a:r>
            <a:r>
              <a:rPr lang="lt-L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balticecovillages</a:t>
            </a:r>
            <a:r>
              <a:rPr lang="lt-L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.</a:t>
            </a:r>
            <a:r>
              <a:rPr lang="lt-L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eu</a:t>
            </a:r>
            <a:r>
              <a:rPr lang="lt-L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/</a:t>
            </a:r>
            <a:r>
              <a:rPr lang="lt-L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node</a:t>
            </a:r>
            <a:r>
              <a:rPr lang="lt-L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/</a:t>
            </a:r>
            <a:r>
              <a:rPr lang="lt-L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add</a:t>
            </a:r>
            <a:r>
              <a:rPr lang="lt-L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/</a:t>
            </a:r>
            <a:r>
              <a:rPr lang="lt-L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survey</a:t>
            </a:r>
            <a:r>
              <a:rPr lang="lt-L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-</a:t>
            </a:r>
            <a:r>
              <a:rPr lang="lt-L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detailed</a:t>
            </a:r>
            <a:r>
              <a:rPr lang="lt-L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-</a:t>
            </a:r>
            <a:r>
              <a:rPr lang="lt-L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analysis</a:t>
            </a:r>
            <a:endParaRPr lang="lt-LT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>
              <a:buFont typeface="Arial" pitchFamily="34" charset="0"/>
              <a:buChar char="•"/>
            </a:pPr>
            <a:endParaRPr lang="lt-LT" sz="1200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94732" y="2002367"/>
            <a:ext cx="3530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lt-LT" sz="1800" dirty="0" err="1" smtClean="0">
                <a:solidFill>
                  <a:schemeClr val="accent3">
                    <a:lumMod val="75000"/>
                  </a:schemeClr>
                </a:solidFill>
              </a:rPr>
              <a:t>Read</a:t>
            </a:r>
            <a:r>
              <a:rPr lang="lt-LT" sz="1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1800" dirty="0" err="1" smtClean="0">
                <a:solidFill>
                  <a:schemeClr val="accent3">
                    <a:lumMod val="75000"/>
                  </a:schemeClr>
                </a:solidFill>
              </a:rPr>
              <a:t>more</a:t>
            </a:r>
            <a:r>
              <a:rPr lang="lt-LT" sz="1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1800" dirty="0" err="1" smtClean="0">
                <a:solidFill>
                  <a:schemeClr val="accent3">
                    <a:lumMod val="75000"/>
                  </a:schemeClr>
                </a:solidFill>
              </a:rPr>
              <a:t>and</a:t>
            </a:r>
            <a:r>
              <a:rPr lang="lt-LT" sz="1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1800" dirty="0" err="1" smtClean="0">
                <a:solidFill>
                  <a:schemeClr val="accent3">
                    <a:lumMod val="75000"/>
                  </a:schemeClr>
                </a:solidFill>
              </a:rPr>
              <a:t>try</a:t>
            </a:r>
            <a:r>
              <a:rPr lang="lt-LT" sz="1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1800" dirty="0" err="1" smtClean="0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lt-LT" sz="1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1800" dirty="0" err="1" smtClean="0">
                <a:solidFill>
                  <a:schemeClr val="accent3">
                    <a:lumMod val="75000"/>
                  </a:schemeClr>
                </a:solidFill>
              </a:rPr>
              <a:t>tests</a:t>
            </a:r>
            <a:r>
              <a:rPr lang="lt-LT" sz="1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1800" dirty="0" err="1" smtClean="0">
                <a:solidFill>
                  <a:schemeClr val="accent3">
                    <a:lumMod val="75000"/>
                  </a:schemeClr>
                </a:solidFill>
              </a:rPr>
              <a:t>here</a:t>
            </a:r>
            <a:r>
              <a:rPr lang="lt-LT" sz="1800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lt-LT" sz="18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http://</a:t>
            </a:r>
            <a:r>
              <a:rPr lang="lt-LT" sz="18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balticecovillages.eu/ecovillage-self-evaluation</a:t>
            </a:r>
            <a:r>
              <a:rPr lang="lt-L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lt-LT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>
              <a:buFont typeface="Arial" pitchFamily="34" charset="0"/>
              <a:buChar char="•"/>
            </a:pPr>
            <a:endParaRPr lang="lt-LT" sz="1600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Recommendations</a:t>
            </a:r>
            <a:endParaRPr lang="lt-L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3713114" cy="2917817"/>
          </a:xfrm>
        </p:spPr>
        <p:txBody>
          <a:bodyPr/>
          <a:lstStyle/>
          <a:p>
            <a:pPr marL="0" lvl="1" indent="0" algn="r">
              <a:buNone/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Recommendations for policy - makers concerning rural development based on the Ecovillage Movement ideas </a:t>
            </a:r>
            <a:endParaRPr lang="lt-LT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lvl="1" indent="0">
              <a:buNone/>
            </a:pPr>
            <a:endParaRPr lang="lt-LT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lt-L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http://t3.gstatic.com/images?q=tbn:ANd9GcRz_BsnkNJ1opTTmXv-NFae7SQaA5ESkfry-IMd5WW6QFwz1kMYZA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70" y="1828800"/>
            <a:ext cx="428646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5372" y="4631201"/>
            <a:ext cx="17319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900" dirty="0" smtClean="0">
                <a:solidFill>
                  <a:schemeClr val="bg1">
                    <a:lumMod val="50000"/>
                  </a:schemeClr>
                </a:solidFill>
              </a:rPr>
              <a:t>www.</a:t>
            </a:r>
            <a:r>
              <a:rPr lang="lt-LT" sz="900" dirty="0" err="1" smtClean="0">
                <a:solidFill>
                  <a:schemeClr val="bg1">
                    <a:lumMod val="50000"/>
                  </a:schemeClr>
                </a:solidFill>
              </a:rPr>
              <a:t>kirkhope</a:t>
            </a:r>
            <a:r>
              <a:rPr lang="lt-LT" sz="900" dirty="0" smtClean="0">
                <a:solidFill>
                  <a:schemeClr val="bg1">
                    <a:lumMod val="50000"/>
                  </a:schemeClr>
                </a:solidFill>
              </a:rPr>
              <a:t>.org.</a:t>
            </a:r>
            <a:r>
              <a:rPr lang="lt-LT" sz="900" dirty="0" err="1" smtClean="0">
                <a:solidFill>
                  <a:schemeClr val="bg1">
                    <a:lumMod val="50000"/>
                  </a:schemeClr>
                </a:solidFill>
              </a:rPr>
              <a:t>uk</a:t>
            </a:r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992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Recommendations</a:t>
            </a:r>
            <a:endParaRPr lang="lt-L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094114" cy="4525963"/>
          </a:xfrm>
        </p:spPr>
        <p:txBody>
          <a:bodyPr/>
          <a:lstStyle/>
          <a:p>
            <a:pPr marL="0" lvl="1" indent="0">
              <a:buNone/>
            </a:pPr>
            <a:r>
              <a:rPr lang="lt-LT" sz="1600" dirty="0" err="1" smtClean="0">
                <a:solidFill>
                  <a:schemeClr val="accent3">
                    <a:lumMod val="75000"/>
                  </a:schemeClr>
                </a:solidFill>
              </a:rPr>
              <a:t>Ecovillages</a:t>
            </a:r>
            <a:r>
              <a:rPr lang="lt-LT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1600" dirty="0" err="1" smtClean="0">
                <a:solidFill>
                  <a:schemeClr val="accent3">
                    <a:lumMod val="75000"/>
                  </a:schemeClr>
                </a:solidFill>
              </a:rPr>
              <a:t>project‘s</a:t>
            </a:r>
            <a:r>
              <a:rPr lang="lt-LT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1600" dirty="0" err="1" smtClean="0">
                <a:solidFill>
                  <a:schemeClr val="accent3">
                    <a:lumMod val="75000"/>
                  </a:schemeClr>
                </a:solidFill>
              </a:rPr>
              <a:t>proposal</a:t>
            </a:r>
            <a:r>
              <a:rPr lang="lt-LT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1600" dirty="0" err="1">
                <a:solidFill>
                  <a:schemeClr val="accent3">
                    <a:lumMod val="75000"/>
                  </a:schemeClr>
                </a:solidFill>
              </a:rPr>
              <a:t>for</a:t>
            </a:r>
            <a:r>
              <a:rPr lang="lt-LT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1600" dirty="0" err="1">
                <a:solidFill>
                  <a:schemeClr val="accent3">
                    <a:lumMod val="75000"/>
                  </a:schemeClr>
                </a:solidFill>
              </a:rPr>
              <a:t>EU</a:t>
            </a:r>
            <a:r>
              <a:rPr lang="lt-LT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1600" dirty="0" err="1">
                <a:solidFill>
                  <a:schemeClr val="accent3">
                    <a:lumMod val="75000"/>
                  </a:schemeClr>
                </a:solidFill>
              </a:rPr>
              <a:t>Regulation</a:t>
            </a:r>
            <a:r>
              <a:rPr lang="lt-LT" sz="1600" dirty="0">
                <a:solidFill>
                  <a:schemeClr val="accent3">
                    <a:lumMod val="75000"/>
                  </a:schemeClr>
                </a:solidFill>
              </a:rPr>
              <a:t> 2014-2020 </a:t>
            </a:r>
            <a:r>
              <a:rPr lang="lt-LT" sz="1600" dirty="0" err="1">
                <a:solidFill>
                  <a:schemeClr val="accent3">
                    <a:lumMod val="75000"/>
                  </a:schemeClr>
                </a:solidFill>
              </a:rPr>
              <a:t>on</a:t>
            </a:r>
            <a:r>
              <a:rPr lang="lt-LT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1600" dirty="0" err="1">
                <a:solidFill>
                  <a:schemeClr val="accent3">
                    <a:lumMod val="75000"/>
                  </a:schemeClr>
                </a:solidFill>
              </a:rPr>
              <a:t>sustainable</a:t>
            </a:r>
            <a:r>
              <a:rPr lang="lt-LT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1600" dirty="0" err="1">
                <a:solidFill>
                  <a:schemeClr val="accent3">
                    <a:lumMod val="75000"/>
                  </a:schemeClr>
                </a:solidFill>
              </a:rPr>
              <a:t>rural</a:t>
            </a:r>
            <a:r>
              <a:rPr lang="lt-LT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1600" dirty="0" err="1">
                <a:solidFill>
                  <a:schemeClr val="accent3">
                    <a:lumMod val="75000"/>
                  </a:schemeClr>
                </a:solidFill>
              </a:rPr>
              <a:t>development</a:t>
            </a:r>
            <a:r>
              <a:rPr lang="lt-LT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lt-LT" sz="1600" dirty="0" err="1">
                <a:solidFill>
                  <a:schemeClr val="accent3">
                    <a:lumMod val="75000"/>
                  </a:schemeClr>
                </a:solidFill>
              </a:rPr>
              <a:t>which</a:t>
            </a:r>
            <a:r>
              <a:rPr lang="lt-LT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1600" dirty="0" err="1">
                <a:solidFill>
                  <a:schemeClr val="accent3">
                    <a:lumMod val="75000"/>
                  </a:schemeClr>
                </a:solidFill>
              </a:rPr>
              <a:t>positions</a:t>
            </a:r>
            <a:r>
              <a:rPr lang="lt-LT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1600" dirty="0" err="1">
                <a:solidFill>
                  <a:schemeClr val="accent3">
                    <a:lumMod val="75000"/>
                  </a:schemeClr>
                </a:solidFill>
              </a:rPr>
              <a:t>ecovillages</a:t>
            </a:r>
            <a:r>
              <a:rPr lang="lt-LT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as training and research centers for sustainable development</a:t>
            </a:r>
            <a:r>
              <a:rPr lang="lt-LT" sz="16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The proposal covers 8 measures</a:t>
            </a:r>
            <a:r>
              <a:rPr lang="lt-LT" sz="1600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endParaRPr lang="lt-LT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lvl="1" indent="0">
              <a:buNone/>
            </a:pPr>
            <a:endParaRPr lang="lt-LT" sz="1600" dirty="0"/>
          </a:p>
          <a:p>
            <a:pPr marL="0" lvl="1" indent="0"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 LEADER 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 Knowledge transfer and information actions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 Advisory services, farm management and farm relief services” 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 Co-operation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 Quality schemes for agricultural products and foodstuffs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 Organic farming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 Basic services and village renewal in rural areas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 Farm and business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</a:t>
            </a:r>
            <a:endParaRPr lang="lt-LT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endParaRPr lang="lt-LT" sz="1600" dirty="0" smtClean="0"/>
          </a:p>
          <a:p>
            <a:pPr marL="0" lvl="1" indent="0">
              <a:buNone/>
            </a:pPr>
            <a:r>
              <a:rPr lang="lt-LT" sz="1600" dirty="0" smtClean="0"/>
              <a:t>    </a:t>
            </a:r>
          </a:p>
          <a:p>
            <a:endParaRPr lang="lt-LT" dirty="0"/>
          </a:p>
        </p:txBody>
      </p:sp>
      <p:pic>
        <p:nvPicPr>
          <p:cNvPr id="4" name="Picture 2" descr="http://t3.gstatic.com/images?q=tbn:ANd9GcRz_BsnkNJ1opTTmXv-NFae7SQaA5ESkfry-IMd5WW6QFwz1kMYZA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14" y="1752600"/>
            <a:ext cx="428646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47487" y="4724400"/>
            <a:ext cx="409411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</a:pPr>
            <a:r>
              <a:rPr lang="lt-LT" sz="1200" dirty="0" err="1" smtClean="0">
                <a:hlinkClick r:id="rId3"/>
              </a:rPr>
              <a:t>Read</a:t>
            </a:r>
            <a:r>
              <a:rPr lang="lt-LT" sz="1200" dirty="0" smtClean="0">
                <a:hlinkClick r:id="rId3"/>
              </a:rPr>
              <a:t> </a:t>
            </a:r>
            <a:r>
              <a:rPr lang="lt-LT" sz="1200" dirty="0" err="1" smtClean="0">
                <a:hlinkClick r:id="rId3"/>
              </a:rPr>
              <a:t>the</a:t>
            </a:r>
            <a:r>
              <a:rPr lang="lt-LT" sz="1200" dirty="0" smtClean="0">
                <a:hlinkClick r:id="rId3"/>
              </a:rPr>
              <a:t> </a:t>
            </a:r>
            <a:r>
              <a:rPr lang="lt-LT" sz="1200" dirty="0" err="1" smtClean="0">
                <a:hlinkClick r:id="rId3"/>
              </a:rPr>
              <a:t>full</a:t>
            </a:r>
            <a:r>
              <a:rPr lang="lt-LT" sz="1200" dirty="0" smtClean="0">
                <a:hlinkClick r:id="rId3"/>
              </a:rPr>
              <a:t> </a:t>
            </a:r>
            <a:r>
              <a:rPr lang="lt-LT" sz="1200" dirty="0" err="1">
                <a:hlinkClick r:id="rId3"/>
              </a:rPr>
              <a:t>p</a:t>
            </a:r>
            <a:r>
              <a:rPr lang="lt-LT" sz="1200" dirty="0" err="1" smtClean="0">
                <a:hlinkClick r:id="rId3"/>
              </a:rPr>
              <a:t>roposal</a:t>
            </a:r>
            <a:r>
              <a:rPr lang="lt-LT" sz="1200" dirty="0" smtClean="0">
                <a:hlinkClick r:id="rId3"/>
              </a:rPr>
              <a:t>:</a:t>
            </a:r>
          </a:p>
          <a:p>
            <a:pPr marL="0" lvl="1" indent="0">
              <a:buFont typeface="Arial" pitchFamily="34" charset="0"/>
              <a:buNone/>
            </a:pPr>
            <a:r>
              <a:rPr lang="lt-LT" sz="1200" dirty="0" smtClean="0">
                <a:hlinkClick r:id="rId3"/>
              </a:rPr>
              <a:t>www.</a:t>
            </a:r>
            <a:r>
              <a:rPr lang="lt-LT" sz="1200" dirty="0" err="1" smtClean="0">
                <a:hlinkClick r:id="rId3"/>
              </a:rPr>
              <a:t>balticecovillages</a:t>
            </a:r>
            <a:r>
              <a:rPr lang="lt-LT" sz="1200" dirty="0" smtClean="0">
                <a:hlinkClick r:id="rId3"/>
              </a:rPr>
              <a:t>.</a:t>
            </a:r>
            <a:r>
              <a:rPr lang="lt-LT" sz="1200" dirty="0" err="1" smtClean="0">
                <a:hlinkClick r:id="rId3"/>
              </a:rPr>
              <a:t>eu</a:t>
            </a:r>
            <a:r>
              <a:rPr lang="lt-LT" sz="1200" dirty="0" smtClean="0">
                <a:hlinkClick r:id="rId3"/>
              </a:rPr>
              <a:t>/</a:t>
            </a:r>
            <a:r>
              <a:rPr lang="lt-LT" sz="1200" dirty="0" err="1" smtClean="0">
                <a:hlinkClick r:id="rId3"/>
              </a:rPr>
              <a:t>system</a:t>
            </a:r>
            <a:r>
              <a:rPr lang="lt-LT" sz="1200" dirty="0" smtClean="0">
                <a:hlinkClick r:id="rId3"/>
              </a:rPr>
              <a:t>/</a:t>
            </a:r>
            <a:r>
              <a:rPr lang="lt-LT" sz="1200" dirty="0" err="1" smtClean="0">
                <a:hlinkClick r:id="rId3"/>
              </a:rPr>
              <a:t>files</a:t>
            </a:r>
            <a:r>
              <a:rPr lang="lt-LT" sz="1200" dirty="0" smtClean="0">
                <a:hlinkClick r:id="rId3"/>
              </a:rPr>
              <a:t>/</a:t>
            </a:r>
            <a:r>
              <a:rPr lang="lt-LT" sz="1200" dirty="0" err="1" smtClean="0">
                <a:hlinkClick r:id="rId3"/>
              </a:rPr>
              <a:t>ecovillages</a:t>
            </a:r>
            <a:r>
              <a:rPr lang="lt-LT" sz="1200" dirty="0" smtClean="0">
                <a:hlinkClick r:id="rId3"/>
              </a:rPr>
              <a:t>_</a:t>
            </a:r>
            <a:r>
              <a:rPr lang="lt-LT" sz="1200" dirty="0" err="1" smtClean="0">
                <a:hlinkClick r:id="rId3"/>
              </a:rPr>
              <a:t>proposal</a:t>
            </a:r>
            <a:r>
              <a:rPr lang="lt-LT" sz="1200" dirty="0" smtClean="0">
                <a:hlinkClick r:id="rId3"/>
              </a:rPr>
              <a:t>_</a:t>
            </a:r>
            <a:r>
              <a:rPr lang="lt-LT" sz="1200" dirty="0" err="1" smtClean="0">
                <a:hlinkClick r:id="rId3"/>
              </a:rPr>
              <a:t>for</a:t>
            </a:r>
            <a:r>
              <a:rPr lang="lt-LT" sz="1200" dirty="0" smtClean="0">
                <a:hlinkClick r:id="rId3"/>
              </a:rPr>
              <a:t>_</a:t>
            </a:r>
            <a:r>
              <a:rPr lang="lt-LT" sz="1200" dirty="0" err="1" smtClean="0">
                <a:hlinkClick r:id="rId3"/>
              </a:rPr>
              <a:t>regulation</a:t>
            </a:r>
            <a:r>
              <a:rPr lang="lt-LT" sz="1200" dirty="0" smtClean="0">
                <a:hlinkClick r:id="rId3"/>
              </a:rPr>
              <a:t>_2014-2020.</a:t>
            </a:r>
            <a:r>
              <a:rPr lang="lt-LT" sz="1200" dirty="0" err="1" smtClean="0">
                <a:hlinkClick r:id="rId3"/>
              </a:rPr>
              <a:t>pdf</a:t>
            </a:r>
            <a:r>
              <a:rPr lang="lt-LT" sz="1200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4204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Internship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programmes</a:t>
            </a:r>
            <a:endParaRPr lang="lt-L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pPr marL="0" lvl="1" indent="0">
              <a:buNone/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Study tours and internship programs in ecovillages</a:t>
            </a:r>
            <a:endParaRPr lang="lt-LT" sz="32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lt-L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\\darzas\docs$\dalian\Documents\ECOVILLAGES communication\Nuotraukos\Ecovillage Latvia\Ikskile\IMG_96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4308"/>
            <a:ext cx="3810000" cy="2748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4308"/>
            <a:ext cx="3665125" cy="274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0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Internship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programmes</a:t>
            </a:r>
            <a:endParaRPr lang="lt-L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3886199"/>
          </a:xfrm>
        </p:spPr>
        <p:txBody>
          <a:bodyPr/>
          <a:lstStyle/>
          <a:p>
            <a:pPr marL="0" lvl="1" indent="0">
              <a:buNone/>
            </a:pPr>
            <a:r>
              <a:rPr lang="lt-LT" dirty="0" err="1" smtClean="0">
                <a:solidFill>
                  <a:schemeClr val="accent3">
                    <a:lumMod val="75000"/>
                  </a:schemeClr>
                </a:solidFill>
              </a:rPr>
              <a:t>Project‘s</a:t>
            </a:r>
            <a:r>
              <a:rPr lang="lt-LT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dirty="0" err="1">
                <a:solidFill>
                  <a:schemeClr val="accent3">
                    <a:lumMod val="75000"/>
                  </a:schemeClr>
                </a:solidFill>
              </a:rPr>
              <a:t>g</a:t>
            </a:r>
            <a:r>
              <a:rPr lang="lt-LT" dirty="0" err="1" smtClean="0">
                <a:solidFill>
                  <a:schemeClr val="accent3">
                    <a:lumMod val="75000"/>
                  </a:schemeClr>
                </a:solidFill>
              </a:rPr>
              <a:t>uidelines</a:t>
            </a:r>
            <a:r>
              <a:rPr lang="lt-LT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dirty="0" err="1" smtClean="0">
                <a:solidFill>
                  <a:schemeClr val="accent3">
                    <a:lumMod val="75000"/>
                  </a:schemeClr>
                </a:solidFill>
              </a:rPr>
              <a:t>for</a:t>
            </a:r>
            <a:r>
              <a:rPr lang="lt-LT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dirty="0" err="1" smtClean="0">
                <a:solidFill>
                  <a:schemeClr val="accent3">
                    <a:lumMod val="75000"/>
                  </a:schemeClr>
                </a:solidFill>
              </a:rPr>
              <a:t>internship</a:t>
            </a:r>
            <a:r>
              <a:rPr lang="lt-LT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dirty="0" err="1" smtClean="0">
                <a:solidFill>
                  <a:schemeClr val="accent3">
                    <a:lumMod val="75000"/>
                  </a:schemeClr>
                </a:solidFill>
              </a:rPr>
              <a:t>programmes</a:t>
            </a:r>
            <a:r>
              <a:rPr lang="lt-LT" dirty="0" smtClean="0">
                <a:solidFill>
                  <a:schemeClr val="accent3">
                    <a:lumMod val="75000"/>
                  </a:schemeClr>
                </a:solidFill>
              </a:rPr>
              <a:t> in </a:t>
            </a:r>
            <a:r>
              <a:rPr lang="lt-LT" dirty="0" err="1" smtClean="0">
                <a:solidFill>
                  <a:schemeClr val="accent3">
                    <a:lumMod val="75000"/>
                  </a:schemeClr>
                </a:solidFill>
              </a:rPr>
              <a:t>ecovillages</a:t>
            </a:r>
            <a:r>
              <a:rPr lang="lt-LT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 section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Preparation section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Execution section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Major schemes section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Minor schemes section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Own schemes section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Wrap-up section</a:t>
            </a:r>
          </a:p>
          <a:p>
            <a:pPr marL="0" lvl="1" indent="0">
              <a:buNone/>
            </a:pPr>
            <a:endParaRPr lang="lt-LT" sz="32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lt-L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67" y="2133600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6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Ecovillage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road</a:t>
            </a:r>
            <a:endParaRPr lang="lt-L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2971800" cy="2895599"/>
          </a:xfrm>
        </p:spPr>
        <p:txBody>
          <a:bodyPr/>
          <a:lstStyle/>
          <a:p>
            <a:pPr marL="0" lvl="1" indent="0" algn="r">
              <a:buNone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Ecovillage road –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a virtual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network aiming to gather valuable knowledge created through the Ecovillage Movement and to make it accessible to a broader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public (www.ecovillageroad.eu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lt-LT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lt-L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\\darzas\docs$\dalian\Documents\ECOVILLAGES communication\Nuotraukos\Meeting Sweden Laimis\IMG_4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14478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3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253111" cy="487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762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lt-LT" b="1" dirty="0" smtClean="0">
                <a:solidFill>
                  <a:schemeClr val="accent3">
                    <a:lumMod val="75000"/>
                  </a:schemeClr>
                </a:solidFill>
              </a:rPr>
              <a:t>www.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Ecovillageroad</a:t>
            </a:r>
            <a:r>
              <a:rPr lang="lt-LT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lt-LT" b="1" dirty="0" err="1" smtClean="0">
                <a:solidFill>
                  <a:schemeClr val="accent3">
                    <a:lumMod val="75000"/>
                  </a:schemeClr>
                </a:solidFill>
              </a:rPr>
              <a:t>eu</a:t>
            </a:r>
            <a:endParaRPr lang="lt-LT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Project recognition</a:t>
            </a:r>
            <a:endParaRPr lang="lt-L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029200" cy="35052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Project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contributes to the EU’s Baltic Sea Strategy and its Action Plan by proposing environmentally sustainable ways of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living</a:t>
            </a:r>
            <a:b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Project is recognized as Baltic 21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ighthouse project</a:t>
            </a:r>
            <a:endParaRPr lang="lt-LT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1459460" cy="149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95" y="1676400"/>
            <a:ext cx="1403870" cy="140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3230562"/>
          </a:xfrm>
        </p:spPr>
        <p:txBody>
          <a:bodyPr/>
          <a:lstStyle/>
          <a:p>
            <a:r>
              <a:rPr lang="en-GB" sz="2800" i="1" dirty="0">
                <a:solidFill>
                  <a:schemeClr val="accent3">
                    <a:lumMod val="75000"/>
                  </a:schemeClr>
                </a:solidFill>
              </a:rPr>
              <a:t>It is expected that project will help our society to get closer to nature again and to develop new ways of living together on the land in a genuinely more sustainable way. </a:t>
            </a:r>
            <a:endParaRPr lang="lt-LT" sz="28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05800" cy="2773362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10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ecovillages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in 10 years in Norway. Why?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83450294"/>
              </p:ext>
            </p:extLst>
          </p:nvPr>
        </p:nvGraphicFramePr>
        <p:xfrm>
          <a:off x="16764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49902312"/>
              </p:ext>
            </p:extLst>
          </p:nvPr>
        </p:nvGraphicFramePr>
        <p:xfrm>
          <a:off x="838200" y="533400"/>
          <a:ext cx="76962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479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Contacts</a:t>
            </a:r>
            <a:endParaRPr lang="lt-L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505644"/>
              </p:ext>
            </p:extLst>
          </p:nvPr>
        </p:nvGraphicFramePr>
        <p:xfrm>
          <a:off x="2590800" y="2057400"/>
          <a:ext cx="4191000" cy="259080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4191000"/>
              </a:tblGrid>
              <a:tr h="32457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</a:rPr>
                        <a:t>Project manager</a:t>
                      </a:r>
                      <a:endParaRPr lang="lt-LT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66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t-LT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Zivile </a:t>
                      </a:r>
                      <a:r>
                        <a:rPr lang="en-GB" sz="16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Gedminaite-Raudone</a:t>
                      </a:r>
                      <a:endParaRPr lang="lt-LT" sz="1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+370 5 2617978</a:t>
                      </a:r>
                      <a:endParaRPr lang="lt-LT" sz="1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+370 68365994</a:t>
                      </a:r>
                      <a:endParaRPr lang="lt-LT" sz="1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zivile@laei.lt</a:t>
                      </a:r>
                      <a:endParaRPr lang="lt-LT" sz="1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lt-LT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Lithuanian Institute of Agrarian Economics</a:t>
                      </a:r>
                      <a:endParaRPr lang="lt-LT" sz="1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V. </a:t>
                      </a:r>
                      <a:r>
                        <a:rPr lang="en-GB" sz="16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Kudirkos</a:t>
                      </a:r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st.</a:t>
                      </a:r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, 18-2, LT-03105, Vilnius, Lithuania</a:t>
                      </a:r>
                      <a:endParaRPr lang="lt-LT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2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2468562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more information please visit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www.balticecovillages.eu</a:t>
            </a:r>
            <a:endParaRPr lang="lt-LT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78176469"/>
              </p:ext>
            </p:extLst>
          </p:nvPr>
        </p:nvGraphicFramePr>
        <p:xfrm>
          <a:off x="457200" y="30480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7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461884"/>
              </p:ext>
            </p:extLst>
          </p:nvPr>
        </p:nvGraphicFramePr>
        <p:xfrm>
          <a:off x="1143000" y="1752600"/>
          <a:ext cx="6781800" cy="345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601133" y="510822"/>
            <a:ext cx="8229600" cy="93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Nowadays people start thinking of being more…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www.dreamstime.com/angry-crowd-against-hosni-mubarak-thumb18075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365" y="116025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chinadigitaltimes.net/wp-content/uploads/2008/02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440" y="3548062"/>
            <a:ext cx="2639525" cy="175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.dailymail.co.uk/i/pix/2007/12_01/polar071207_468x3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36083"/>
            <a:ext cx="2590800" cy="19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farm6.static.flickr.com/5105/5640403392_290cc489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755"/>
            <a:ext cx="2971800" cy="197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295060"/>
              </p:ext>
            </p:extLst>
          </p:nvPr>
        </p:nvGraphicFramePr>
        <p:xfrm>
          <a:off x="1905000" y="1219200"/>
          <a:ext cx="6019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5956" y="20019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http://www.</a:t>
            </a:r>
            <a:r>
              <a:rPr lang="lt-LT" sz="900" dirty="0" err="1">
                <a:solidFill>
                  <a:schemeClr val="bg1">
                    <a:lumMod val="50000"/>
                  </a:schemeClr>
                </a:solidFill>
              </a:rPr>
              <a:t>flickr</a:t>
            </a:r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.com/</a:t>
            </a:r>
            <a:r>
              <a:rPr lang="lt-LT" sz="900" dirty="0" err="1">
                <a:solidFill>
                  <a:schemeClr val="bg1">
                    <a:lumMod val="50000"/>
                  </a:schemeClr>
                </a:solidFill>
              </a:rPr>
              <a:t>photos</a:t>
            </a:r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lt-LT" sz="900" dirty="0" err="1">
                <a:solidFill>
                  <a:schemeClr val="bg1">
                    <a:lumMod val="50000"/>
                  </a:schemeClr>
                </a:solidFill>
              </a:rPr>
              <a:t>mrhasan</a:t>
            </a:r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/5640403396/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56" y="5372019"/>
            <a:ext cx="25710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http://www.</a:t>
            </a:r>
            <a:r>
              <a:rPr lang="lt-LT" sz="900" dirty="0" err="1">
                <a:solidFill>
                  <a:schemeClr val="bg1">
                    <a:lumMod val="50000"/>
                  </a:schemeClr>
                </a:solidFill>
              </a:rPr>
              <a:t>dailymail</a:t>
            </a:r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.co.</a:t>
            </a:r>
            <a:r>
              <a:rPr lang="lt-LT" sz="900" dirty="0" err="1">
                <a:solidFill>
                  <a:schemeClr val="bg1">
                    <a:lumMod val="50000"/>
                  </a:schemeClr>
                </a:solidFill>
              </a:rPr>
              <a:t>uk</a:t>
            </a:r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lt-LT" sz="900" dirty="0" err="1">
                <a:solidFill>
                  <a:schemeClr val="bg1">
                    <a:lumMod val="50000"/>
                  </a:schemeClr>
                </a:solidFill>
              </a:rPr>
              <a:t>news</a:t>
            </a:r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lt-LT" sz="900" dirty="0" err="1">
                <a:solidFill>
                  <a:schemeClr val="bg1">
                    <a:lumMod val="50000"/>
                  </a:schemeClr>
                </a:solidFill>
              </a:rPr>
              <a:t>article</a:t>
            </a:r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-500424/</a:t>
            </a:r>
            <a:r>
              <a:rPr lang="lt-LT" sz="900" dirty="0" err="1">
                <a:solidFill>
                  <a:schemeClr val="bg1">
                    <a:lumMod val="50000"/>
                  </a:schemeClr>
                </a:solidFill>
              </a:rPr>
              <a:t>Polars</a:t>
            </a:r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-bears-brink-</a:t>
            </a:r>
            <a:r>
              <a:rPr lang="lt-LT" sz="900" dirty="0" err="1">
                <a:solidFill>
                  <a:schemeClr val="bg1">
                    <a:lumMod val="50000"/>
                  </a:schemeClr>
                </a:solidFill>
              </a:rPr>
              <a:t>Dont</a:t>
            </a:r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lt-LT" sz="900" dirty="0" err="1">
                <a:solidFill>
                  <a:schemeClr val="bg1">
                    <a:lumMod val="50000"/>
                  </a:schemeClr>
                </a:solidFill>
              </a:rPr>
              <a:t>believe</a:t>
            </a:r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-it.</a:t>
            </a:r>
            <a:r>
              <a:rPr lang="lt-LT" sz="900" dirty="0" err="1">
                <a:solidFill>
                  <a:schemeClr val="bg1">
                    <a:lumMod val="50000"/>
                  </a:schemeClr>
                </a:solidFill>
              </a:rPr>
              <a:t>html</a:t>
            </a:r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78440" y="5372019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900" dirty="0">
                <a:solidFill>
                  <a:schemeClr val="bg1">
                    <a:lumMod val="50000"/>
                  </a:schemeClr>
                </a:solidFill>
              </a:rPr>
              <a:t>http://chinadigitaltimes.net/2008/02/photos-endless-queue-for-water-in-wuhan-after-the-snowstorm//</a:t>
            </a:r>
          </a:p>
        </p:txBody>
      </p:sp>
    </p:spTree>
    <p:extLst>
      <p:ext uri="{BB962C8B-B14F-4D97-AF65-F5344CB8AC3E}">
        <p14:creationId xmlns:p14="http://schemas.microsoft.com/office/powerpoint/2010/main" val="20962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81400"/>
            <a:ext cx="82296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Ecovillage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Movement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suggests an alternative idea to the individualistic, materialistic and consumer-oriented lifestyle</a:t>
            </a:r>
            <a:endParaRPr lang="lt-L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821718"/>
            <a:ext cx="3429000" cy="223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49940"/>
            <a:ext cx="3361683" cy="223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038600" y="1069299"/>
            <a:ext cx="1295400" cy="1944511"/>
          </a:xfrm>
          <a:prstGeom prst="rightArrow">
            <a:avLst>
              <a:gd name="adj1" fmla="val 38293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3087561"/>
            <a:ext cx="3047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</a:rPr>
              <a:t>www.</a:t>
            </a:r>
            <a:r>
              <a:rPr lang="lt-LT" sz="1000" dirty="0" err="1" smtClean="0">
                <a:solidFill>
                  <a:schemeClr val="bg1">
                    <a:lumMod val="50000"/>
                  </a:schemeClr>
                </a:solidFill>
              </a:rPr>
              <a:t>realmagick</a:t>
            </a:r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</a:rPr>
              <a:t>.com/post-</a:t>
            </a:r>
            <a:r>
              <a:rPr lang="lt-LT" sz="1000" dirty="0" err="1" smtClean="0">
                <a:solidFill>
                  <a:schemeClr val="bg1">
                    <a:lumMod val="50000"/>
                  </a:schemeClr>
                </a:solidFill>
              </a:rPr>
              <a:t>materialism</a:t>
            </a:r>
            <a:r>
              <a:rPr lang="lt-LT" sz="1000" dirty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4883" y="3113698"/>
            <a:ext cx="281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</a:rPr>
              <a:t>www.</a:t>
            </a:r>
            <a:r>
              <a:rPr lang="lt-LT" sz="1000" dirty="0" err="1" smtClean="0">
                <a:solidFill>
                  <a:schemeClr val="bg1">
                    <a:lumMod val="50000"/>
                  </a:schemeClr>
                </a:solidFill>
              </a:rPr>
              <a:t>ipeacemeal</a:t>
            </a:r>
            <a:r>
              <a:rPr lang="lt-LT" sz="1000" dirty="0" smtClean="0">
                <a:solidFill>
                  <a:schemeClr val="bg1">
                    <a:lumMod val="50000"/>
                  </a:schemeClr>
                </a:solidFill>
              </a:rPr>
              <a:t>.com</a:t>
            </a:r>
            <a:r>
              <a:rPr lang="lt-LT" sz="1000" dirty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6655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57325"/>
            <a:ext cx="3505200" cy="3028950"/>
          </a:xfrm>
        </p:spPr>
        <p:txBody>
          <a:bodyPr/>
          <a:lstStyle/>
          <a:p>
            <a:pPr marL="0" lvl="0" indent="0" algn="r">
              <a:buNone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Ecovillage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principles aim at combining sociocultural environment with a low–impact way of living.</a:t>
            </a:r>
            <a:endParaRPr lang="lt-LT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lt-L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8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26" y="990600"/>
            <a:ext cx="8229600" cy="1524000"/>
          </a:xfrm>
        </p:spPr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Ecovillages are important element of sustainable rural development in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BSR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and beyond.</a:t>
            </a:r>
            <a:endParaRPr lang="lt-LT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lt-L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96262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3962401" cy="297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8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</TotalTime>
  <Words>606</Words>
  <Application>Microsoft Office PowerPoint</Application>
  <PresentationFormat>On-screen Show (4:3)</PresentationFormat>
  <Paragraphs>137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Ecovillages for sustainable rural development</vt:lpstr>
      <vt:lpstr>Our planet is composed 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Partnership and cooperation area</vt:lpstr>
      <vt:lpstr>Aim</vt:lpstr>
      <vt:lpstr>Aim will be achieved by…</vt:lpstr>
      <vt:lpstr>Outputs:</vt:lpstr>
      <vt:lpstr>Manuals</vt:lpstr>
      <vt:lpstr>Life cycle of eco-community</vt:lpstr>
      <vt:lpstr>Self-assessment test</vt:lpstr>
      <vt:lpstr>Self-assessment test</vt:lpstr>
      <vt:lpstr>Recommendations</vt:lpstr>
      <vt:lpstr>Recommendations</vt:lpstr>
      <vt:lpstr>Internship programmes</vt:lpstr>
      <vt:lpstr>Internship programmes</vt:lpstr>
      <vt:lpstr>Ecovillage road</vt:lpstr>
      <vt:lpstr>www.Ecovillageroad.eu</vt:lpstr>
      <vt:lpstr>Project recognition</vt:lpstr>
      <vt:lpstr>It is expected that project will help our society to get closer to nature again and to develop new ways of living together on the land in a genuinely more sustainable way. </vt:lpstr>
      <vt:lpstr>10 ecovillages in 10 years in Norway. Why?</vt:lpstr>
      <vt:lpstr>Contacts</vt:lpstr>
      <vt:lpstr>For more information please visit  www.balticecovillages.eu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grgaergaegraeg</dc:title>
  <dc:creator>Marskinelis</dc:creator>
  <cp:lastModifiedBy>Zivile Raudone</cp:lastModifiedBy>
  <cp:revision>57</cp:revision>
  <cp:lastPrinted>2012-09-10T08:39:05Z</cp:lastPrinted>
  <dcterms:created xsi:type="dcterms:W3CDTF">2011-05-06T08:29:39Z</dcterms:created>
  <dcterms:modified xsi:type="dcterms:W3CDTF">2012-09-10T08:39:13Z</dcterms:modified>
</cp:coreProperties>
</file>